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hrsHNDdBeet6pG3X85vRZMZky6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9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1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22" name="Google Shape;22;p19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8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2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showMasterSp="0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9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9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2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showMasterSp="0" type="secHead">
  <p:cSld name="SECTION_HEADER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1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37" name="Google Shape;37;p21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3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3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showMasterSp="0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2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6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26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7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7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27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2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8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8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cxnSp>
        <p:nvCxnSpPr>
          <p:cNvPr id="13" name="Google Shape;13;p18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20.jpg"/><Relationship Id="rId6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nl-NL"/>
              <a:t>Recycling in the Netherlands</a:t>
            </a:r>
            <a:endParaRPr/>
          </a:p>
        </p:txBody>
      </p:sp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/>
              <a:t>MADE BY: TOM BACKX, RENS EN KOEN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/>
          <p:nvPr>
            <p:ph type="ctrTitle"/>
          </p:nvPr>
        </p:nvSpPr>
        <p:spPr>
          <a:xfrm>
            <a:off x="1983767" y="229563"/>
            <a:ext cx="10204383" cy="12182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nl-NL"/>
              <a:t>After milieustraat </a:t>
            </a:r>
            <a:endParaRPr/>
          </a:p>
        </p:txBody>
      </p:sp>
      <p:sp>
        <p:nvSpPr>
          <p:cNvPr id="178" name="Google Shape;178;p10"/>
          <p:cNvSpPr txBox="1"/>
          <p:nvPr>
            <p:ph idx="1" type="subTitle"/>
          </p:nvPr>
        </p:nvSpPr>
        <p:spPr>
          <a:xfrm>
            <a:off x="1566672" y="-2610853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6922168" y="-2173705"/>
            <a:ext cx="46201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Klikken om tekst toe te voege</a:t>
            </a:r>
            <a:endParaRPr/>
          </a:p>
        </p:txBody>
      </p:sp>
      <p:sp>
        <p:nvSpPr>
          <p:cNvPr id="180" name="Google Shape;180;p10"/>
          <p:cNvSpPr txBox="1"/>
          <p:nvPr/>
        </p:nvSpPr>
        <p:spPr>
          <a:xfrm>
            <a:off x="901848" y="2102433"/>
            <a:ext cx="2967789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-Construction waste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-Chemical waste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Electrical waste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-Metal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buiten, stapel, zitten, voedsel&#10;&#10;Automatisch gegenereerde beschrijving" id="181" name="Google Shape;18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9532" y="1635356"/>
            <a:ext cx="2297502" cy="213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0"/>
          <p:cNvSpPr txBox="1"/>
          <p:nvPr/>
        </p:nvSpPr>
        <p:spPr>
          <a:xfrm>
            <a:off x="4724400" y="4417803"/>
            <a:ext cx="4224067" cy="605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1722" y="4542527"/>
            <a:ext cx="2527539" cy="19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0"/>
          <p:cNvSpPr txBox="1"/>
          <p:nvPr/>
        </p:nvSpPr>
        <p:spPr>
          <a:xfrm flipH="1">
            <a:off x="3068129" y="4414568"/>
            <a:ext cx="1641894" cy="806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ree picture: waste, materials, waste" id="185" name="Google Shape;18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2626" y="1853960"/>
            <a:ext cx="2527540" cy="1841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afel, zitten, circuit&#10;&#10;Automatisch gegenereerde beschrijving" id="186" name="Google Shape;18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55985" y="4310332"/>
            <a:ext cx="3260785" cy="1759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 txBox="1"/>
          <p:nvPr>
            <p:ph type="ctrTitle"/>
          </p:nvPr>
        </p:nvSpPr>
        <p:spPr>
          <a:xfrm>
            <a:off x="1280858" y="640081"/>
            <a:ext cx="5655429" cy="1606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Calibri"/>
              <a:buNone/>
            </a:pPr>
            <a:r>
              <a:rPr b="1" lang="nl-NL" sz="4400" cap="none"/>
              <a:t>CYCLE</a:t>
            </a:r>
            <a:endParaRPr sz="4400"/>
          </a:p>
        </p:txBody>
      </p:sp>
      <p:sp>
        <p:nvSpPr>
          <p:cNvPr id="192" name="Google Shape;192;p11"/>
          <p:cNvSpPr txBox="1"/>
          <p:nvPr>
            <p:ph idx="1" type="subTitle"/>
          </p:nvPr>
        </p:nvSpPr>
        <p:spPr>
          <a:xfrm>
            <a:off x="1280858" y="2560106"/>
            <a:ext cx="5655429" cy="3724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 sz="2400"/>
              <a:t>-WASTE GETS PICKED.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nl-NL" sz="2400"/>
              <a:t>-THE WASTE GETS RECYCLED.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nl-NL" sz="2400"/>
              <a:t>-PRODUCTS GET USED AGAIN.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nl-NL" sz="2400"/>
              <a:t>-THEY GET RECYCLED AGAIN.</a:t>
            </a:r>
            <a:endParaRPr/>
          </a:p>
        </p:txBody>
      </p:sp>
      <p:pic>
        <p:nvPicPr>
          <p:cNvPr descr="Afbeelding met schaar, staand, zonsondergang&#10;&#10;Automatisch gegenereerde beschrijving" id="193" name="Google Shape;19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0939" y="822905"/>
            <a:ext cx="2110395" cy="211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0358" y="4044137"/>
            <a:ext cx="2611556" cy="185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nl-NL"/>
              <a:t>Recycling at our school</a:t>
            </a:r>
            <a:endParaRPr/>
          </a:p>
        </p:txBody>
      </p:sp>
      <p:sp>
        <p:nvSpPr>
          <p:cNvPr id="200" name="Google Shape;200;p1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/>
              <a:t>BY: MINH LOI, JUSTIN, TOM AND ROEL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nl-NL"/>
              <a:t>Recycling</a:t>
            </a:r>
            <a:endParaRPr/>
          </a:p>
        </p:txBody>
      </p:sp>
      <p:sp>
        <p:nvSpPr>
          <p:cNvPr id="206" name="Google Shape;206;p13"/>
          <p:cNvSpPr txBox="1"/>
          <p:nvPr>
            <p:ph idx="1" type="body"/>
          </p:nvPr>
        </p:nvSpPr>
        <p:spPr>
          <a:xfrm>
            <a:off x="677334" y="1752585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br>
              <a:rPr lang="nl-NL"/>
            </a:br>
            <a:br>
              <a:rPr lang="nl-NL"/>
            </a:br>
            <a:r>
              <a:rPr lang="nl-NL"/>
              <a:t>Bins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Separate use</a:t>
            </a:r>
            <a:endParaRPr/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9840" y="1950342"/>
            <a:ext cx="7125675" cy="4097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/>
          <p:nvPr>
            <p:ph type="title"/>
          </p:nvPr>
        </p:nvSpPr>
        <p:spPr>
          <a:xfrm>
            <a:off x="7181723" y="609600"/>
            <a:ext cx="4512989" cy="1588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nl-NL">
                <a:solidFill>
                  <a:schemeClr val="dk1"/>
                </a:solidFill>
              </a:rPr>
              <a:t>Chores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3" name="Google Shape;213;p14"/>
          <p:cNvSpPr txBox="1"/>
          <p:nvPr>
            <p:ph idx="1" type="body"/>
          </p:nvPr>
        </p:nvSpPr>
        <p:spPr>
          <a:xfrm>
            <a:off x="7181723" y="1811774"/>
            <a:ext cx="4512988" cy="3317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nl-NL" sz="2800"/>
              <a:t>Chores students</a:t>
            </a:r>
            <a:endParaRPr sz="2800"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nl-NL" sz="2800"/>
              <a:t>Leftover garbage </a:t>
            </a:r>
            <a:endParaRPr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nl-NL" sz="2800"/>
              <a:t>Garbage recycling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531" y="1756859"/>
            <a:ext cx="3856774" cy="38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nl-NL"/>
              <a:t>Garbage, Batteries and Papier</a:t>
            </a:r>
            <a:endParaRPr/>
          </a:p>
        </p:txBody>
      </p:sp>
      <p:pic>
        <p:nvPicPr>
          <p:cNvPr id="220" name="Google Shape;220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2591" y="2675508"/>
            <a:ext cx="5044733" cy="37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/>
          <p:nvPr/>
        </p:nvSpPr>
        <p:spPr>
          <a:xfrm>
            <a:off x="696697" y="2498804"/>
            <a:ext cx="3767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Yellow box</a:t>
            </a:r>
            <a:endParaRPr/>
          </a:p>
        </p:txBody>
      </p:sp>
      <p:sp>
        <p:nvSpPr>
          <p:cNvPr id="222" name="Google Shape;222;p15"/>
          <p:cNvSpPr txBox="1"/>
          <p:nvPr/>
        </p:nvSpPr>
        <p:spPr>
          <a:xfrm>
            <a:off x="5186135" y="2517624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5"/>
          <p:cNvSpPr txBox="1"/>
          <p:nvPr/>
        </p:nvSpPr>
        <p:spPr>
          <a:xfrm>
            <a:off x="699992" y="3429000"/>
            <a:ext cx="28327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bin on the left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677333" y="4550728"/>
            <a:ext cx="26455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bin on the right</a:t>
            </a:r>
            <a:endParaRPr/>
          </a:p>
        </p:txBody>
      </p:sp>
      <p:pic>
        <p:nvPicPr>
          <p:cNvPr id="225" name="Google Shape;22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1391" y="1903671"/>
            <a:ext cx="3410609" cy="455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 b="26194" l="0" r="-1" t="8880"/>
          <a:stretch/>
        </p:blipFill>
        <p:spPr>
          <a:xfrm>
            <a:off x="4269854" y="-1"/>
            <a:ext cx="7922146" cy="6858001"/>
          </a:xfrm>
          <a:custGeom>
            <a:rect b="b" l="l" r="r" t="t"/>
            <a:pathLst>
              <a:path extrusionOk="0" h="6858001" w="7922146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1" name="Google Shape;231;p16"/>
          <p:cNvSpPr txBox="1"/>
          <p:nvPr>
            <p:ph type="title"/>
          </p:nvPr>
        </p:nvSpPr>
        <p:spPr>
          <a:xfrm>
            <a:off x="677333" y="609600"/>
            <a:ext cx="385112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nl-NL"/>
              <a:t>Garbage truck</a:t>
            </a:r>
            <a:endParaRPr/>
          </a:p>
        </p:txBody>
      </p:sp>
      <p:sp>
        <p:nvSpPr>
          <p:cNvPr id="232" name="Google Shape;232;p16"/>
          <p:cNvSpPr txBox="1"/>
          <p:nvPr>
            <p:ph idx="1" type="body"/>
          </p:nvPr>
        </p:nvSpPr>
        <p:spPr>
          <a:xfrm>
            <a:off x="699839" y="2367627"/>
            <a:ext cx="3851122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garbage truck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Trash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/>
          <p:nvPr>
            <p:ph type="title"/>
          </p:nvPr>
        </p:nvSpPr>
        <p:spPr>
          <a:xfrm>
            <a:off x="985969" y="4473227"/>
            <a:ext cx="8288032" cy="1096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nl-NL" sz="4800"/>
              <a:t>THANKS FOR LISTENING!!!!!!</a:t>
            </a:r>
            <a:endParaRPr/>
          </a:p>
        </p:txBody>
      </p:sp>
      <p:pic>
        <p:nvPicPr>
          <p:cNvPr id="238" name="Google Shape;238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791" l="0" r="2" t="18885"/>
          <a:stretch/>
        </p:blipFill>
        <p:spPr>
          <a:xfrm>
            <a:off x="677334" y="468621"/>
            <a:ext cx="8274669" cy="36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>
            <p:ph type="title"/>
          </p:nvPr>
        </p:nvSpPr>
        <p:spPr>
          <a:xfrm>
            <a:off x="1739847" y="952499"/>
            <a:ext cx="4356153" cy="5896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nl-NL" sz="4320"/>
              <a:t>Waste Separation.    </a:t>
            </a:r>
            <a:endParaRPr/>
          </a:p>
        </p:txBody>
      </p:sp>
      <p:sp>
        <p:nvSpPr>
          <p:cNvPr id="108" name="Google Shape;108;p2"/>
          <p:cNvSpPr txBox="1"/>
          <p:nvPr>
            <p:ph idx="1" type="body"/>
          </p:nvPr>
        </p:nvSpPr>
        <p:spPr>
          <a:xfrm>
            <a:off x="1548956" y="2052116"/>
            <a:ext cx="7796540" cy="3997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There are 4 different types of waste in the Netherlands: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Greenery</a:t>
            </a:r>
            <a:endParaRPr sz="2400"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Plastic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Paper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Other waste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>
            <p:ph type="title"/>
          </p:nvPr>
        </p:nvSpPr>
        <p:spPr>
          <a:xfrm>
            <a:off x="1129215" y="808055"/>
            <a:ext cx="5477809" cy="7414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nl-NL" sz="4320"/>
              <a:t>Waste disposal of greenery</a:t>
            </a:r>
            <a:endParaRPr sz="4320"/>
          </a:p>
        </p:txBody>
      </p:sp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1129215" y="2005263"/>
            <a:ext cx="9148949" cy="4044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Greenery: Gets transported to a central location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It is sorted from any items that don’t belong there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It is put in a room where it fermentates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It is composted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5431" y="2369266"/>
            <a:ext cx="4441976" cy="33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>
            <p:ph type="title"/>
          </p:nvPr>
        </p:nvSpPr>
        <p:spPr>
          <a:xfrm flipH="1">
            <a:off x="-7743200" y="638817"/>
            <a:ext cx="13957129" cy="18892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nl-NL"/>
              <a:t> </a:t>
            </a:r>
            <a:endParaRPr/>
          </a:p>
        </p:txBody>
      </p:sp>
      <p:sp>
        <p:nvSpPr>
          <p:cNvPr id="121" name="Google Shape;121;p4"/>
          <p:cNvSpPr txBox="1"/>
          <p:nvPr>
            <p:ph idx="1" type="body"/>
          </p:nvPr>
        </p:nvSpPr>
        <p:spPr>
          <a:xfrm>
            <a:off x="989174" y="1961402"/>
            <a:ext cx="7160215" cy="3997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Most types of plastic can be recycled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Plastic can be recycled by melting it and reshaping it into something new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8% of all plastic can’t be recycled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Less than 50% of all plastic in the Netherlands is recycled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Plastic is hard to recycle because there are many different types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When plastic gets recycled the first step is weighing it to see if it is only plastic, otherwise it is burned up.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/>
              <a:t>After the sorting the plastic gets cut into small spheres and is melted into its new form.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8620" y="3030401"/>
            <a:ext cx="3506918" cy="22678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1160666" y="1115444"/>
            <a:ext cx="101065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Waste disposal of plastic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>
            <p:ph type="ctrTitle"/>
          </p:nvPr>
        </p:nvSpPr>
        <p:spPr>
          <a:xfrm>
            <a:off x="1101767" y="193522"/>
            <a:ext cx="9181221" cy="2268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nl-NL"/>
              <a:t>Waste Disposal of paper</a:t>
            </a:r>
            <a:endParaRPr/>
          </a:p>
        </p:txBody>
      </p:sp>
      <p:sp>
        <p:nvSpPr>
          <p:cNvPr id="129" name="Google Shape;129;p5"/>
          <p:cNvSpPr txBox="1"/>
          <p:nvPr>
            <p:ph idx="1" type="subTitle"/>
          </p:nvPr>
        </p:nvSpPr>
        <p:spPr>
          <a:xfrm>
            <a:off x="912239" y="2743335"/>
            <a:ext cx="7727474" cy="3833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PAPER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 IS TAKEN FROM THE BIN AND DEPOSITED IN A LARGE </a:t>
            </a: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RECYCLING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 CONTAINER ALONG WITH </a:t>
            </a: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PAPER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FROM OTHER </a:t>
            </a: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RECYCLING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 BINS. THE </a:t>
            </a: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PAPER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 IS TAKEN TO A </a:t>
            </a: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RECYCLING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 PLANT WHERE IT IS SEPARATED INTO TYPES AND GRADES. THE SEPARATED </a:t>
            </a:r>
            <a:r>
              <a:rPr b="1" i="0" lang="nl-NL" u="none" strike="noStrike">
                <a:latin typeface="arial"/>
                <a:ea typeface="arial"/>
                <a:cs typeface="arial"/>
                <a:sym typeface="arial"/>
              </a:rPr>
              <a:t>PAPER</a:t>
            </a:r>
            <a:r>
              <a:rPr b="0" i="0" lang="nl-NL" u="none" strike="noStrike">
                <a:latin typeface="arial"/>
                <a:ea typeface="arial"/>
                <a:cs typeface="arial"/>
                <a:sym typeface="arial"/>
              </a:rPr>
              <a:t> IS THEN WASHED WITH SOAPY WATER TO REMOVE INKS, PLASTIC FILM, STAPLES AND GLUE</a:t>
            </a:r>
            <a:endParaRPr/>
          </a:p>
        </p:txBody>
      </p:sp>
      <p:pic>
        <p:nvPicPr>
          <p:cNvPr id="130" name="Google Shape;130;p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6227" y="2743335"/>
            <a:ext cx="3260552" cy="3024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/>
          <p:nvPr>
            <p:ph type="title"/>
          </p:nvPr>
        </p:nvSpPr>
        <p:spPr>
          <a:xfrm>
            <a:off x="1058334" y="647635"/>
            <a:ext cx="7880589" cy="10667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nl-NL"/>
              <a:t>Other waste</a:t>
            </a:r>
            <a:endParaRPr/>
          </a:p>
        </p:txBody>
      </p:sp>
      <p:sp>
        <p:nvSpPr>
          <p:cNvPr id="136" name="Google Shape;136;p6"/>
          <p:cNvSpPr txBox="1"/>
          <p:nvPr>
            <p:ph idx="1" type="body"/>
          </p:nvPr>
        </p:nvSpPr>
        <p:spPr>
          <a:xfrm>
            <a:off x="946039" y="2053388"/>
            <a:ext cx="9421091" cy="3279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All other waste that does not fall into one of the recycling categories is burned.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The waste is burned at 850 degrees celcius</a:t>
            </a:r>
            <a:endParaRPr sz="2400"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nl-NL" sz="2400"/>
              <a:t>The oven is powered by natural gas</a:t>
            </a:r>
            <a:endParaRPr/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8759" y="2574759"/>
            <a:ext cx="4283242" cy="4283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/>
          <p:nvPr/>
        </p:nvSpPr>
        <p:spPr>
          <a:xfrm>
            <a:off x="0" y="0"/>
            <a:ext cx="12192000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"/>
          <p:cNvSpPr txBox="1"/>
          <p:nvPr>
            <p:ph type="ctrTitle"/>
          </p:nvPr>
        </p:nvSpPr>
        <p:spPr>
          <a:xfrm>
            <a:off x="5289754" y="639097"/>
            <a:ext cx="6253317" cy="36860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b="1" lang="nl-NL"/>
              <a:t>hhww</a:t>
            </a:r>
            <a:r>
              <a:rPr lang="nl-NL"/>
              <a:t> project</a:t>
            </a:r>
            <a:br>
              <a:rPr lang="nl-NL"/>
            </a:br>
            <a:r>
              <a:rPr lang="nl-NL"/>
              <a:t>Netherlands</a:t>
            </a:r>
            <a:endParaRPr/>
          </a:p>
        </p:txBody>
      </p:sp>
      <p:sp>
        <p:nvSpPr>
          <p:cNvPr id="144" name="Google Shape;144;p7"/>
          <p:cNvSpPr txBox="1"/>
          <p:nvPr>
            <p:ph idx="1" type="subTitle"/>
          </p:nvPr>
        </p:nvSpPr>
        <p:spPr>
          <a:xfrm>
            <a:off x="5289753" y="4455621"/>
            <a:ext cx="6269347" cy="123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rgbClr val="262626"/>
                </a:solidFill>
              </a:rPr>
              <a:t>MADE BY: NIK, FABIAN, KICK EN TEUN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rgbClr val="262626"/>
                </a:solidFill>
              </a:rPr>
              <a:t>W2B</a:t>
            </a:r>
            <a:endParaRPr/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1654" y="620720"/>
            <a:ext cx="2466005" cy="246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911" y="3247593"/>
            <a:ext cx="3154556" cy="24466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7"/>
          <p:cNvCxnSpPr/>
          <p:nvPr/>
        </p:nvCxnSpPr>
        <p:spPr>
          <a:xfrm>
            <a:off x="5447071" y="4343400"/>
            <a:ext cx="5636107" cy="0"/>
          </a:xfrm>
          <a:prstGeom prst="straightConnector1">
            <a:avLst/>
          </a:prstGeom>
          <a:noFill/>
          <a:ln cap="flat" cmpd="sng" w="9525">
            <a:solidFill>
              <a:schemeClr val="dk2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7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8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p8"/>
          <p:cNvSpPr/>
          <p:nvPr/>
        </p:nvSpPr>
        <p:spPr>
          <a:xfrm>
            <a:off x="0" y="0"/>
            <a:ext cx="12192000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/>
          <p:nvPr>
            <p:ph type="ctrTitle"/>
          </p:nvPr>
        </p:nvSpPr>
        <p:spPr>
          <a:xfrm>
            <a:off x="5144679" y="634946"/>
            <a:ext cx="640506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nl-NL" sz="4800">
                <a:solidFill>
                  <a:srgbClr val="3F3F3F"/>
                </a:solidFill>
              </a:rPr>
              <a:t>Recycling in Helmond</a:t>
            </a:r>
            <a:endParaRPr sz="4800">
              <a:solidFill>
                <a:srgbClr val="3F3F3F"/>
              </a:solidFill>
            </a:endParaRPr>
          </a:p>
        </p:txBody>
      </p:sp>
      <p:pic>
        <p:nvPicPr>
          <p:cNvPr descr="Afbeelding met zitten, teken&#10;&#10;Automatisch gegenereerde beschrijving" id="159" name="Google Shape;159;p8"/>
          <p:cNvPicPr preferRelativeResize="0"/>
          <p:nvPr/>
        </p:nvPicPr>
        <p:blipFill rotWithShape="1">
          <a:blip r:embed="rId3">
            <a:alphaModFix/>
          </a:blip>
          <a:srcRect b="-4" l="10398" r="10683" t="0"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4">
            <a:alphaModFix/>
          </a:blip>
          <a:srcRect b="0" l="24941" r="1608" t="0"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8"/>
          <p:cNvCxnSpPr/>
          <p:nvPr/>
        </p:nvCxnSpPr>
        <p:spPr>
          <a:xfrm>
            <a:off x="5181247" y="2086188"/>
            <a:ext cx="5852160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fbeelding met kaart&#10;&#10;Automatisch gegenereerde beschrijving" id="162" name="Google Shape;162;p8"/>
          <p:cNvPicPr preferRelativeResize="0"/>
          <p:nvPr/>
        </p:nvPicPr>
        <p:blipFill rotWithShape="1">
          <a:blip r:embed="rId5">
            <a:alphaModFix/>
          </a:blip>
          <a:srcRect b="-2" l="14355" r="-2" t="0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>
            <p:ph idx="1" type="subTitle"/>
          </p:nvPr>
        </p:nvSpPr>
        <p:spPr>
          <a:xfrm>
            <a:off x="5144679" y="2198914"/>
            <a:ext cx="6405063" cy="367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nl-NL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MILIEUSTRAAT</a:t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nl-NL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CYCLE</a:t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nl-NL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nl-NL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GOOD SEPARATION IN HELMOND</a:t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9"/>
          <p:cNvPicPr preferRelativeResize="0"/>
          <p:nvPr/>
        </p:nvPicPr>
        <p:blipFill rotWithShape="1">
          <a:blip r:embed="rId3">
            <a:alphaModFix amt="40000"/>
          </a:blip>
          <a:srcRect b="3693" l="0" r="0" t="21307"/>
          <a:stretch/>
        </p:blipFill>
        <p:spPr>
          <a:xfrm>
            <a:off x="20" y="-2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 txBox="1"/>
          <p:nvPr>
            <p:ph type="ctrTitle"/>
          </p:nvPr>
        </p:nvSpPr>
        <p:spPr>
          <a:xfrm>
            <a:off x="415205" y="-2442850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b="1" lang="nl-NL" cap="none"/>
              <a:t>MILIEUSTRAAT</a:t>
            </a:r>
            <a:endParaRPr/>
          </a:p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248896" y="1927981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nl-NL" sz="2400">
                <a:solidFill>
                  <a:schemeClr val="dk1"/>
                </a:solidFill>
              </a:rPr>
              <a:t>RECYLCE COMPANY</a:t>
            </a:r>
            <a:endParaRPr sz="2400">
              <a:solidFill>
                <a:schemeClr val="dk1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FEW DIFFERENT CATEGORIES 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PAY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DROP ALL YOUR TRASH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rugblik">
  <a:themeElements>
    <a:clrScheme name="Terugblik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2021-01-26T09:49:16Z</dcterms:created>
  <dc:creator>Laarschot, T. van de  (LAS)</dc:creator>
</cp:coreProperties>
</file>