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62" r:id="rId7"/>
    <p:sldId id="259" r:id="rId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23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CD11-6C65-48EA-BCA3-7EE0D48CDD48}" type="datetimeFigureOut">
              <a:rPr lang="pt-PT" smtClean="0"/>
              <a:pPr/>
              <a:t>29/10/2021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47F0-DF48-4253-970F-544F690CFE7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CD11-6C65-48EA-BCA3-7EE0D48CDD48}" type="datetimeFigureOut">
              <a:rPr lang="pt-PT" smtClean="0"/>
              <a:pPr/>
              <a:t>29/10/2021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47F0-DF48-4253-970F-544F690CFE7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CD11-6C65-48EA-BCA3-7EE0D48CDD48}" type="datetimeFigureOut">
              <a:rPr lang="pt-PT" smtClean="0"/>
              <a:pPr/>
              <a:t>29/10/2021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47F0-DF48-4253-970F-544F690CFE7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CD11-6C65-48EA-BCA3-7EE0D48CDD48}" type="datetimeFigureOut">
              <a:rPr lang="pt-PT" smtClean="0"/>
              <a:pPr/>
              <a:t>29/10/2021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47F0-DF48-4253-970F-544F690CFE7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CD11-6C65-48EA-BCA3-7EE0D48CDD48}" type="datetimeFigureOut">
              <a:rPr lang="pt-PT" smtClean="0"/>
              <a:pPr/>
              <a:t>29/10/2021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47F0-DF48-4253-970F-544F690CFE7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CD11-6C65-48EA-BCA3-7EE0D48CDD48}" type="datetimeFigureOut">
              <a:rPr lang="pt-PT" smtClean="0"/>
              <a:pPr/>
              <a:t>29/10/2021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47F0-DF48-4253-970F-544F690CFE7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CD11-6C65-48EA-BCA3-7EE0D48CDD48}" type="datetimeFigureOut">
              <a:rPr lang="pt-PT" smtClean="0"/>
              <a:pPr/>
              <a:t>29/10/2021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47F0-DF48-4253-970F-544F690CFE7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CD11-6C65-48EA-BCA3-7EE0D48CDD48}" type="datetimeFigureOut">
              <a:rPr lang="pt-PT" smtClean="0"/>
              <a:pPr/>
              <a:t>29/10/2021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47F0-DF48-4253-970F-544F690CFE7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CD11-6C65-48EA-BCA3-7EE0D48CDD48}" type="datetimeFigureOut">
              <a:rPr lang="pt-PT" smtClean="0"/>
              <a:pPr/>
              <a:t>29/10/2021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47F0-DF48-4253-970F-544F690CFE7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CD11-6C65-48EA-BCA3-7EE0D48CDD48}" type="datetimeFigureOut">
              <a:rPr lang="pt-PT" smtClean="0"/>
              <a:pPr/>
              <a:t>29/10/2021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47F0-DF48-4253-970F-544F690CFE7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CD11-6C65-48EA-BCA3-7EE0D48CDD48}" type="datetimeFigureOut">
              <a:rPr lang="pt-PT" smtClean="0"/>
              <a:pPr/>
              <a:t>29/10/2021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47F0-DF48-4253-970F-544F690CFE7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8CD11-6C65-48EA-BCA3-7EE0D48CDD48}" type="datetimeFigureOut">
              <a:rPr lang="pt-PT" smtClean="0"/>
              <a:pPr/>
              <a:t>29/10/2021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847F0-DF48-4253-970F-544F690CFE7D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thespinoff.co.nz/food/new-world/25-03-2019/getting-to-know-your-food-chain-central-otago-cherrie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herry-2554364_19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43108" y="142852"/>
            <a:ext cx="3643338" cy="114300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PT" dirty="0"/>
              <a:t>FOOD CHAIN</a:t>
            </a:r>
          </a:p>
        </p:txBody>
      </p:sp>
      <p:pic>
        <p:nvPicPr>
          <p:cNvPr id="5" name="Imagem 4" descr="logo_projeto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42852"/>
            <a:ext cx="1500198" cy="1434290"/>
          </a:xfrm>
          <a:prstGeom prst="rect">
            <a:avLst/>
          </a:prstGeom>
        </p:spPr>
      </p:pic>
      <p:pic>
        <p:nvPicPr>
          <p:cNvPr id="6" name="Imagem 5" descr="EU_flag_co_funded_sma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142852"/>
            <a:ext cx="2993136" cy="8534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korea-2446572_1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071545"/>
            <a:ext cx="6786610" cy="452440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357818" y="592933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Cherry</a:t>
            </a:r>
            <a:r>
              <a:rPr lang="pt-PT" dirty="0"/>
              <a:t> </a:t>
            </a:r>
            <a:r>
              <a:rPr lang="pt-PT" dirty="0" err="1"/>
              <a:t>trees</a:t>
            </a:r>
            <a:r>
              <a:rPr lang="pt-PT" dirty="0"/>
              <a:t> </a:t>
            </a:r>
            <a:r>
              <a:rPr lang="pt-PT" dirty="0" err="1"/>
              <a:t>in</a:t>
            </a:r>
            <a:r>
              <a:rPr lang="pt-PT" dirty="0"/>
              <a:t> </a:t>
            </a:r>
            <a:r>
              <a:rPr lang="pt-PT" dirty="0" err="1"/>
              <a:t>blossom</a:t>
            </a:r>
            <a:endParaRPr lang="pt-P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herry-212601_1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714356"/>
            <a:ext cx="6786610" cy="492922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357818" y="592933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Cherry</a:t>
            </a:r>
            <a:r>
              <a:rPr lang="pt-PT" dirty="0"/>
              <a:t> </a:t>
            </a:r>
            <a:r>
              <a:rPr lang="pt-PT" dirty="0" err="1"/>
              <a:t>trees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fruits</a:t>
            </a:r>
            <a:endParaRPr lang="pt-P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57818" y="592933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Picking</a:t>
            </a:r>
            <a:r>
              <a:rPr lang="pt-PT" dirty="0"/>
              <a:t> </a:t>
            </a:r>
            <a:r>
              <a:rPr lang="pt-PT" dirty="0" err="1"/>
              <a:t>up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cherries</a:t>
            </a:r>
            <a:endParaRPr lang="pt-PT" dirty="0"/>
          </a:p>
        </p:txBody>
      </p:sp>
      <p:pic>
        <p:nvPicPr>
          <p:cNvPr id="4" name="Imagem 3" descr="cherry-163927_12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714355"/>
            <a:ext cx="6858048" cy="51435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57818" y="607220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In</a:t>
            </a:r>
            <a:r>
              <a:rPr lang="pt-PT" dirty="0"/>
              <a:t> </a:t>
            </a:r>
            <a:r>
              <a:rPr lang="pt-PT" dirty="0" err="1"/>
              <a:t>transit</a:t>
            </a:r>
            <a:r>
              <a:rPr lang="pt-PT" dirty="0"/>
              <a:t> to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market</a:t>
            </a:r>
            <a:endParaRPr lang="pt-PT" dirty="0"/>
          </a:p>
        </p:txBody>
      </p:sp>
      <p:pic>
        <p:nvPicPr>
          <p:cNvPr id="5" name="Imagem 4" descr="semi-trailers-534577_1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571480"/>
            <a:ext cx="7143800" cy="535785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857884" y="592933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On</a:t>
            </a:r>
            <a:r>
              <a:rPr lang="pt-PT" dirty="0"/>
              <a:t> </a:t>
            </a:r>
            <a:r>
              <a:rPr lang="pt-PT" dirty="0" err="1"/>
              <a:t>display</a:t>
            </a:r>
            <a:r>
              <a:rPr lang="pt-PT" dirty="0"/>
              <a:t> </a:t>
            </a:r>
            <a:r>
              <a:rPr lang="pt-PT" dirty="0" err="1"/>
              <a:t>in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market</a:t>
            </a:r>
            <a:endParaRPr lang="pt-PT" dirty="0"/>
          </a:p>
        </p:txBody>
      </p:sp>
      <p:pic>
        <p:nvPicPr>
          <p:cNvPr id="4" name="Imagem 3" descr="cherries-1433525_19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642918"/>
            <a:ext cx="7608146" cy="50720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85720" y="1357298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All</a:t>
            </a:r>
            <a:r>
              <a:rPr lang="pt-PT" dirty="0"/>
              <a:t> </a:t>
            </a:r>
            <a:r>
              <a:rPr lang="pt-PT" dirty="0" err="1"/>
              <a:t>photos</a:t>
            </a:r>
            <a:r>
              <a:rPr lang="pt-PT" dirty="0"/>
              <a:t> </a:t>
            </a:r>
            <a:r>
              <a:rPr lang="pt-PT" dirty="0" err="1"/>
              <a:t>downloaded</a:t>
            </a:r>
            <a:r>
              <a:rPr lang="pt-PT" dirty="0"/>
              <a:t> </a:t>
            </a:r>
            <a:r>
              <a:rPr lang="pt-PT" dirty="0" err="1"/>
              <a:t>fromPixabay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285720" y="214290"/>
            <a:ext cx="7358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Webography</a:t>
            </a:r>
            <a:r>
              <a:rPr lang="pt-PT" dirty="0"/>
              <a:t>:</a:t>
            </a:r>
          </a:p>
          <a:p>
            <a:endParaRPr lang="pt-PT" dirty="0"/>
          </a:p>
          <a:p>
            <a:r>
              <a:rPr lang="pt-PT" dirty="0" err="1">
                <a:hlinkClick r:id="rId2"/>
              </a:rPr>
              <a:t>Cherry</a:t>
            </a:r>
            <a:r>
              <a:rPr lang="pt-PT" dirty="0">
                <a:hlinkClick r:id="rId2"/>
              </a:rPr>
              <a:t> </a:t>
            </a:r>
            <a:r>
              <a:rPr lang="pt-PT" dirty="0" err="1">
                <a:hlinkClick r:id="rId2"/>
              </a:rPr>
              <a:t>food</a:t>
            </a:r>
            <a:r>
              <a:rPr lang="pt-PT" dirty="0">
                <a:hlinkClick r:id="rId2"/>
              </a:rPr>
              <a:t> </a:t>
            </a:r>
            <a:r>
              <a:rPr lang="pt-PT" dirty="0" err="1">
                <a:hlinkClick r:id="rId2"/>
              </a:rPr>
              <a:t>chain</a:t>
            </a:r>
            <a:endParaRPr lang="pt-PT" dirty="0"/>
          </a:p>
        </p:txBody>
      </p:sp>
      <p:pic>
        <p:nvPicPr>
          <p:cNvPr id="5" name="Imagem 4" descr="cherries-1513949_19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857364"/>
            <a:ext cx="8776582" cy="345577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57158" y="5715016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Work</a:t>
            </a:r>
            <a:r>
              <a:rPr lang="pt-PT" dirty="0"/>
              <a:t> </a:t>
            </a:r>
            <a:r>
              <a:rPr lang="pt-PT" dirty="0" err="1"/>
              <a:t>done</a:t>
            </a:r>
            <a:r>
              <a:rPr lang="pt-PT" dirty="0"/>
              <a:t> </a:t>
            </a:r>
            <a:r>
              <a:rPr lang="pt-PT" dirty="0" err="1"/>
              <a:t>by</a:t>
            </a:r>
            <a:r>
              <a:rPr lang="pt-PT" dirty="0"/>
              <a:t>: Artur, Francisco </a:t>
            </a:r>
            <a:r>
              <a:rPr lang="pt-PT" dirty="0" err="1"/>
              <a:t>and</a:t>
            </a:r>
            <a:r>
              <a:rPr lang="pt-PT" dirty="0"/>
              <a:t> Orlando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42</Words>
  <Application>Microsoft Office PowerPoint</Application>
  <PresentationFormat>Předvádění na obrazovce (4:3)</PresentationFormat>
  <Paragraphs>11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do Office</vt:lpstr>
      <vt:lpstr>FOOD CHAIN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CHAIN</dc:title>
  <dc:creator>User</dc:creator>
  <cp:lastModifiedBy>Romana</cp:lastModifiedBy>
  <cp:revision>5</cp:revision>
  <dcterms:created xsi:type="dcterms:W3CDTF">2021-06-27T20:56:36Z</dcterms:created>
  <dcterms:modified xsi:type="dcterms:W3CDTF">2021-10-29T15:46:11Z</dcterms:modified>
</cp:coreProperties>
</file>