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15" autoAdjust="0"/>
  </p:normalViewPr>
  <p:slideViewPr>
    <p:cSldViewPr>
      <p:cViewPr varScale="1">
        <p:scale>
          <a:sx n="90" d="100"/>
          <a:sy n="90" d="100"/>
        </p:scale>
        <p:origin x="123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53B7A5-4C47-41B2-B825-60297F9F94F5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B014FCB-7EB1-4986-AE15-3119C922F32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lh3.googleusercontent.com/9VTYQkQUTLyezaKmXdA6Lcy_GxDIPs8XCA_B8lHZyWW3JTtwnFuCy5RwZw47u-PdovOQ=s8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h3.googleusercontent.com/0OFJ7DQUZyrpjhuLL8sf7St_tDvOAeX-b8PxhkHicAjdxUT9lwZxu2jrgVkv2X8-Ki6F3DI=s117" TargetMode="External"/><Relationship Id="rId3" Type="http://schemas.openxmlformats.org/officeDocument/2006/relationships/hyperlink" Target="https://lh3.googleusercontent.com/rHBYKUjIQ63Xtts6lPmNCEwmtgRyPz_MYHqS86tzyn01B0YjbX1bFYr1elVpUR9gTRkT=s170" TargetMode="External"/><Relationship Id="rId7" Type="http://schemas.openxmlformats.org/officeDocument/2006/relationships/hyperlink" Target="https://lh3.googleusercontent.com/_KpMzNbEoIuL50BaHIMO1LFFm4hJ13PR1HFLBvF-mEoyc2y0FinCm6Na_m5yZzPN-EFHDA=s149" TargetMode="External"/><Relationship Id="rId2" Type="http://schemas.openxmlformats.org/officeDocument/2006/relationships/hyperlink" Target="https://lh3.googleusercontent.com/-dLs2glWY1zxWnA6n0XxXOjO1ZjydCq3-gZv0hSZaVVvy7-AxxWoe85fWu3EK5wuvcvn=s1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h3.googleusercontent.com/t0qOR2fIjyZFzJpvN2xvWT7WPq-BvfHAdB_GYHcmsYkAfSv8AVkVcHzT5FahivRf0d6t_o8=s124" TargetMode="External"/><Relationship Id="rId5" Type="http://schemas.openxmlformats.org/officeDocument/2006/relationships/hyperlink" Target="https://lh3.googleusercontent.com/87tZiDGWalB3F_dnwEb_8C-2SC0QIDzMcPJSfgB23t3nyexr39Ow15vP3CsgBd6jOdWpmec=s170" TargetMode="External"/><Relationship Id="rId4" Type="http://schemas.openxmlformats.org/officeDocument/2006/relationships/hyperlink" Target="https://lh3.googleusercontent.com/Hnb1n8idn2pQ7ag6TBzqv8hel-pNLhaPBuGTNwjS0w_ozvdXVApfMUdCn7NV7BeLnEZx2g=s12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2232248"/>
          </a:xfrm>
        </p:spPr>
        <p:txBody>
          <a:bodyPr>
            <a:normAutofit/>
          </a:bodyPr>
          <a:lstStyle/>
          <a:p>
            <a:r>
              <a:rPr lang="cs-CZ" sz="7200" b="1" dirty="0"/>
              <a:t>BEEF MEAT</a:t>
            </a:r>
          </a:p>
        </p:txBody>
      </p:sp>
    </p:spTree>
    <p:extLst>
      <p:ext uri="{BB962C8B-B14F-4D97-AF65-F5344CB8AC3E}">
        <p14:creationId xmlns:p14="http://schemas.microsoft.com/office/powerpoint/2010/main" val="37646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Made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beef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6" y="4077072"/>
            <a:ext cx="4732602" cy="292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866779"/>
            <a:ext cx="3803650" cy="262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67042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3"/>
            <a:ext cx="4680520" cy="26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4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100" dirty="0"/>
              <a:t>https://www.google.cz/search?hl=cs&amp;tbs=simg:CAQSlAIJ3RVcChkDrNEaiAILELCMpwgaOwo5CAQSFKskxj7LBp0zoBnpN5AuwifMKOUaGhun2wgCt_1UBmHs9SMUzeIDv1RkwJXvetEMBEAMgBTAEDAsQjq7-CBoKCggIARIEjGf0ZwwLEJ3twQkapwEKGQoDY2932qWI9gMOCgwvZy8xcTZqZnFrdjcKHwoMZGFpcnkgY2F0dGxl2qWI9gMLCgkvbS8wM3ZjdzcKIgoPaGVyZWZvcmQgY2F0dGxl2qWI9gMLCgkvbS8wMjA4cmQKKwoYaG9sc3RlaW4gZnJpZXNpYW4gY2F0dGxl2qWI9gMLCgkvbS8wMjBiM3MKGAoFZnJlc2japYj2AwsKCS9hL2ZiZzlwNww&amp;sxsrf=ALeKk03YFT0Za1OytYuQn8GaPo1x2sJT_g:1617139904811&amp;q=cow&amp;tbm=isch&amp;sa=X&amp;ved=2ahUKEwix4s_M-9jvAhUvC2MBHQ8gBcIQwg4oAHoECAEQMQ</a:t>
            </a:r>
          </a:p>
          <a:p>
            <a:r>
              <a:rPr lang="cs-CZ" sz="1100" dirty="0"/>
              <a:t>https://www.google.cz/search?sa=G&amp;hl=cs&amp;tbs=simg:CAQS-gEJaGLUXbz2jBEa7gELELCMpwgaOgo4CAQSFIYoij7kE5YzyBzCFO0ipyz7LocRGhqkqLDUHElYf-B81vN_1sa3vyS0FKBHiFSD4HSAFMAQMCxCOrv4IGgoKCAgBEgSM2oi7DAsQne3BCRqOAQoYCgVldmVudNqliPYDCwoJL20vMDgxcGtqChsKCWZpbmUgYXJ0c9qliPYDCgoIL20vMG1nMXcKGQoGc3VpZGFl2qWI9gMLCgkvbS8wMjBiZ3IKGQoHZHJhd2luZ9qliPYDCgoIL20vMDJjc2YKHwoMaWxsdXN0cmF0aW9u2qWI9gMLCgkvbS8wMWtyOGYM&amp;sxsrf=ALeKk01U9XHrD9dMsRbsArPQnyBJ0gFiHg:1617139965458&amp;q=event&amp;tbm=isch&amp;ved=2ahUKEwjwv8Xp-9jvAhUNnhQKHSMSCIEQwg4oAHoECAEQMQ</a:t>
            </a:r>
          </a:p>
          <a:p>
            <a:r>
              <a:rPr lang="cs-CZ" sz="1100" dirty="0"/>
              <a:t>https://www.google.cz/search?sa=G&amp;hl=cs&amp;tbs=simg:CAQSlAIJq1nkKpxDt3gaiAILELCMpwgaOwo5CAQSFL4suCbMFoQP0D3pN9U9yRWLE5IjGhtBDp4u-uSJTaFUqP58tX00wcVAnBG48b0soUIgBTAEDAsQjq7-CBoKCggIARIEhs03DwwLEJ3twQkapwEKIgoPc2FsdC1jdXJlZCBtZWF02qWI9gMLCgkvbS8wNDdrYm0KFQoDcmli2qWI9gMKCggvbS8wYzRscAopChZhZHZhbmNlZCBtZWF0IHJlY292ZXJ52qWI9gMLCgkvbS8wMjg3d24KHQoKYW5pbWFsIGZhdNqliPYDCwoJL20vMDE5dDZkCiAKDnNsYXVnaHRlcmhvdXNl2qWI9gMKCggvbS8wZmJtcAw&amp;sxsrf=ALeKk026xBlepqulp2iKdDacNsSjkaC6lA:1617140008471&amp;q=Maso&amp;tbm=isch&amp;ved=2ahUKEwi44Yb--9jvAhWjEWMBHWgZCKAQwg4oAHoECAEQMQ</a:t>
            </a:r>
          </a:p>
          <a:p>
            <a:r>
              <a:rPr lang="cs-CZ" sz="1100" dirty="0">
                <a:hlinkClick r:id="rId2"/>
              </a:rPr>
              <a:t>https://lh3.googleusercontent.com/9VTYQkQUTLyezaKmXdA6Lcy_GxDIPs8XCA_B8lHZyWW3JTtwnFuCy5RwZw47u-PdovOQ=s85</a:t>
            </a:r>
            <a:endParaRPr lang="cs-CZ" sz="1100" dirty="0"/>
          </a:p>
          <a:p>
            <a:r>
              <a:rPr lang="cs-CZ" sz="1100" dirty="0"/>
              <a:t>https://www.google.cz/search?sa=G&amp;hl=cs&amp;tbs=simg:CAQSiQIJ1tpb_1qNY1kAa_1QELEKjU2AQaAghCDAsQsIynCBo7CjkIBBIUviy4JoQP0D3pN8wWixPJFeMbhD4aGxcx5MFNbI4COg3qX3wNYE72X2BOYE_120QW7zCAFMAQMCxCOrv4IGgoKCAgBEgRRpMIODAsQne3BCRqRAQoXCgV0cmFkZdqliPYDCgoIL20vMDdicjAKIgoPZm9vZCBwcm9jZXNzaW5n2qWI9gMLCgkvbS8wMnZqbjAKGwoIcmVkIG1lYXTapYj2AwsKCS9tLzA1djFxNwodCgphbmltYWwgZmF02qWI9gMLCgkvbS8wMTl0NmQKFgoEcG9ya9qliPYDCgoIL20vMGZycTYM&amp;sxsrf=ALeKk00Ko8pOm7fzXRJV4Mr7J8s79BcAIA:1617140107060&amp;q=trade&amp;tbm=isch&amp;ved=2ahUKEwiXioit_NjvAhUEDmMBHUVsCKAQwg4oAHoECAEQMQ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Sources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9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7938" y="404664"/>
            <a:ext cx="8229600" cy="6152452"/>
          </a:xfrm>
        </p:spPr>
        <p:txBody>
          <a:bodyPr>
            <a:normAutofit/>
          </a:bodyPr>
          <a:lstStyle/>
          <a:p>
            <a:r>
              <a:rPr lang="cs-CZ" sz="1100" dirty="0"/>
              <a:t>https://www.google.cz/search?sa=G&amp;hl=cs&amp;tbs=simg:CAQSiQIJ1tpb_1qNY1kAa_1QELEKjU2AQaAghCDAsQsIynCBo7CjkIBBIUviy4JoQP0D3pN8wWixPJFeMbhD4aGxcx5MFNbI4COg3qX3wNYE72X2BOYE_120QW7zCAFMAQMCxCOrv4IGgoKCAgBEgRRpMIODAsQne3BCRqRAQoXCgV0cmFkZdqliPYDCgoIL20vMDdicjAKIgoPZm9vZCBwcm9jZXNzaW5n2qWI9gMLCgkvbS8wMnZqbjAKGwoIcmVkIG1lYXTapYj2AwsKCS9tLzA1djFxNwodCgphbmltYWwgZmF02qWI9gMLCgkvbS8wMTl0NmQKFgoEcG9ya9qliPYDCgoIL20vMGZycTYM&amp;sxsrf=ALeKk00Ko8pOm7fzXRJV4Mr7J8s79BcAIA:1617140107060&amp;q=trade&amp;tbm=isch&amp;ved=2ahUKEwiXioit_NjvAhUEDmMBHUVsCKAQwg4oAHoECAEQMQ</a:t>
            </a:r>
          </a:p>
          <a:p>
            <a:r>
              <a:rPr lang="cs-CZ" sz="1100" dirty="0">
                <a:hlinkClick r:id="rId2"/>
              </a:rPr>
              <a:t>https://lh3.googleusercontent.com/-dLs2glWY1zxWnA6n0XxXOjO1ZjydCq3-gZv0hSZaVVvy7-AxxWoe85fWu3EK5wuvcvn=s113</a:t>
            </a:r>
            <a:endParaRPr lang="cs-CZ" sz="1100" dirty="0"/>
          </a:p>
          <a:p>
            <a:r>
              <a:rPr lang="cs-CZ" sz="1100" dirty="0"/>
              <a:t>https://www.google.cz/search?sa=G&amp;hl=cs&amp;tbs=simg:CAQSmwIJStdjcpimYl8ajwILELCMpwgaOgo4CAQSE6M62hWoCLse5SqiJH-LG645wioaG67S6NWSHUOkLslHxIZDO0cZZKflZr2BETgJPSAFMAQMCxCOrv4IGgoKCAgBEgTlsMTZDAsQne3BCRqvAQolChJjb21tZXJjaWFsIHZlaGljbGXapYj2AwsKCS9tLzBma3dqZwolChJzZW1pLXRyYWlsZXIgdHJ1Y2vapYj2AwsKCS9tLzAzaGRjegoYCgR6aW5j2qWI9gMMCgovbS8wMjVzcXo4CisKGWNvbnRyb2xsZWQtYWNjZXNzIGhpZ2h3YXnapYj2AwoKCC9tLzAzMzVqChgKBWNhcmdv2qWI9gMLCgkvbS8wMjNjYmsM&amp;sxsrf=ALeKk016sodGFFryb8JlHrdU8iJJMH44_A:1617140336652&amp;q=kamion&amp;tbm=isch&amp;ved=2ahUKEwiCrsWa_djvAhVcBGMBHYoDDIEQwg4oAHoECAEQMQ</a:t>
            </a:r>
          </a:p>
          <a:p>
            <a:r>
              <a:rPr lang="cs-CZ" sz="1100" dirty="0">
                <a:hlinkClick r:id="rId3"/>
              </a:rPr>
              <a:t>https://lh3.googleusercontent.com/rHBYKUjIQ63Xtts6lPmNCEwmtgRyPz_MYHqS86tzyn01B0YjbX1bFYr1elVpUR9gTRkT=s170</a:t>
            </a:r>
            <a:endParaRPr lang="cs-CZ" sz="1100" dirty="0"/>
          </a:p>
          <a:p>
            <a:r>
              <a:rPr lang="cs-CZ" sz="1100" dirty="0">
                <a:hlinkClick r:id="rId4"/>
              </a:rPr>
              <a:t>https://lh3.googleusercontent.com/Hnb1n8idn2pQ7ag6TBzqv8hel-pNLhaPBuGTNwjS0w_ozvdXVApfMUdCn7NV7BeLnEZx2g=s129</a:t>
            </a:r>
            <a:endParaRPr lang="cs-CZ" sz="1100" dirty="0"/>
          </a:p>
          <a:p>
            <a:r>
              <a:rPr lang="cs-CZ" sz="1100" dirty="0">
                <a:hlinkClick r:id="rId5"/>
              </a:rPr>
              <a:t>https://lh3.googleusercontent.com/87tZiDGWalB3F_dnwEb_8C-2SC0QIDzMcPJSfgB23t3nyexr39Ow15vP3CsgBd6jOdWpmec=s170</a:t>
            </a:r>
            <a:endParaRPr lang="cs-CZ" sz="1100" dirty="0"/>
          </a:p>
          <a:p>
            <a:r>
              <a:rPr lang="cs-CZ" sz="1100" dirty="0">
                <a:hlinkClick r:id="rId6"/>
              </a:rPr>
              <a:t>https://lh3.googleusercontent.com/t0qOR2fIjyZFzJpvN2xvWT7WPq-BvfHAdB_GYHcmsYkAfSv8AVkVcHzT5FahivRf0d6t_o8=s124</a:t>
            </a:r>
            <a:endParaRPr lang="cs-CZ" sz="1100" dirty="0"/>
          </a:p>
          <a:p>
            <a:r>
              <a:rPr lang="cs-CZ" sz="1100" dirty="0"/>
              <a:t>https://www.google.cz/search?sa=G&amp;hl=cs&amp;tbs=simg:CAQSmQIJAejZIH24r5cajQILELCMpwgaOgo4CAQSFOEdqQP9AsoVmiqbG7YysjmgJukDGhp2bawpxO0s8wHOw1YyMi5_1mUT6Ww323ufJvCAFMAQMCxCOrv4IGgoKCAgBEgTh7M3uDAsQne3BCRqtAQohCg1oYW1idXJnZXIgYnVu2qWI9gMMCgovbS8wZGZ4ZDlxCh8KDGNoZWVzZWJ1cmdlctqliPYDCwoJL20vMDEzcTR5CiIKDmJ1ZmZhbG8gYnVyZ2Vy2qWI9gMMCgovbS8wY2M3YmtzCiAKDGN1cnJ5IGJ1cmdlctqliPYDDAoKL20vMDJyNmtsYgohCgxzdGVhayBidXJnZXLapYj2Aw0KCy9tLzAxMjFfZ2wyDA&amp;sxsrf=ALeKk002sU2edmP8Iz9RhsowkWzsW_ZMoQ:1617140617846&amp;q=hamburger+bun&amp;tbm=isch&amp;ved=2ahUKEwjyhtCg_tjvAhWBAmMBHeHpDsEQwg4oAHoECAEQMQ</a:t>
            </a:r>
          </a:p>
          <a:p>
            <a:r>
              <a:rPr lang="cs-CZ" sz="1100" dirty="0">
                <a:hlinkClick r:id="rId7"/>
              </a:rPr>
              <a:t>https://lh3.googleusercontent.com/_KpMzNbEoIuL50BaHIMO1LFFm4hJ13PR1HFLBvF-mEoyc2y0FinCm6Na_m5yZzPN-EFHDA=s149</a:t>
            </a:r>
            <a:endParaRPr lang="cs-CZ" sz="1100" dirty="0"/>
          </a:p>
          <a:p>
            <a:r>
              <a:rPr lang="cs-CZ" sz="1100" dirty="0">
                <a:hlinkClick r:id="rId8"/>
              </a:rPr>
              <a:t>https://lh3.googleusercontent.com/0OFJ7DQUZyrpjhuLL8sf7St_tDvOAeX-b8PxhkHicAjdxUT9lwZxu2jrgVkv2X8-Ki6F3DI=s117</a:t>
            </a:r>
            <a:endParaRPr lang="cs-CZ" sz="1100" dirty="0"/>
          </a:p>
          <a:p>
            <a:r>
              <a:rPr lang="cs-CZ" sz="1100" dirty="0"/>
              <a:t>https://www.google.cz/search?sa=G&amp;hl=cs&amp;tbs=simg:CAQSiQIJLkOtc4nHPgYa_1QELELCMpwgaOgo4CAQSFO4LmDCiC6kKsyqDAt0IoRLJL-s2Gho-inXMghLEpN1GSW-SfIVmucVdUZg33M7c1CAFMAQMCxCOrv4IGgoKCAgBEgTsOtW1DAsQne3BCRqdAQoZCgVjdXJyedqliPYDDAoKL20vMGhyMXNfdwoeCgtiYWtlZCBiZWFuc9qliPYDCwoJL20vMDE4YnA2ChsKB2tob3Jlc2japYj2AwwKCi9tLzAyNng1c3MKHwoMY293Ym95IGJlYW5z2qWI9gMLCgkvbS8wZzJiYnYKIgoPY2hpbGkgY29uIGNhcm5l2qWI9gMLCgkvbS8wMXJrODYM&amp;sxsrf=ALeKk03ggkjovB_1fdZiadg2s86mbSnr2A:1617140780133&amp;q=hov%C4%9Bz%C3%AD+rag%C5%AF&amp;tbm=isch&amp;ved=2ahUKEwjil4Hu_tjvAhWryoUKHY0oC8gQwg4oAHoECAEQMQ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7938" y="0"/>
            <a:ext cx="8229600" cy="45719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5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Last </a:t>
            </a:r>
            <a:r>
              <a:rPr lang="cs-CZ" dirty="0" err="1"/>
              <a:t>meal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5536" y="1628801"/>
            <a:ext cx="8424936" cy="115212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1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birth</a:t>
            </a:r>
            <a:r>
              <a:rPr lang="cs-CZ" dirty="0"/>
              <a:t> and </a:t>
            </a:r>
            <a:r>
              <a:rPr lang="cs-CZ" dirty="0" err="1"/>
              <a:t>grow</a:t>
            </a:r>
            <a:r>
              <a:rPr lang="cs-CZ" dirty="0"/>
              <a:t> </a:t>
            </a:r>
            <a:r>
              <a:rPr lang="cs-CZ" dirty="0" err="1"/>
              <a:t>cattle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5987008" cy="353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4224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Last </a:t>
            </a:r>
            <a:r>
              <a:rPr lang="cs-CZ" dirty="0" err="1"/>
              <a:t>words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3140968"/>
            <a:ext cx="4038600" cy="298519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2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kill</a:t>
            </a:r>
            <a:r>
              <a:rPr lang="cs-CZ" dirty="0"/>
              <a:t> </a:t>
            </a:r>
            <a:r>
              <a:rPr lang="cs-CZ" dirty="0" err="1"/>
              <a:t>cattle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303048"/>
            <a:ext cx="3803650" cy="375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1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Meat</a:t>
            </a:r>
            <a:r>
              <a:rPr lang="cs-CZ" dirty="0"/>
              <a:t> </a:t>
            </a:r>
            <a:r>
              <a:rPr lang="cs-CZ" dirty="0" err="1"/>
              <a:t>processing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67544" y="1628800"/>
            <a:ext cx="648072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3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treating</a:t>
            </a:r>
            <a:r>
              <a:rPr lang="cs-CZ" dirty="0"/>
              <a:t> </a:t>
            </a:r>
            <a:r>
              <a:rPr lang="cs-CZ" dirty="0" err="1"/>
              <a:t>meats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1616" y="2239963"/>
            <a:ext cx="1730468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7" y="2833687"/>
            <a:ext cx="5011737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831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Butchering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4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severance</a:t>
            </a:r>
            <a:r>
              <a:rPr lang="cs-CZ" dirty="0"/>
              <a:t> </a:t>
            </a:r>
            <a:r>
              <a:rPr lang="cs-CZ" dirty="0" err="1"/>
              <a:t>meats</a:t>
            </a:r>
            <a:r>
              <a:rPr lang="cs-CZ" dirty="0"/>
              <a:t> to </a:t>
            </a:r>
            <a:r>
              <a:rPr lang="cs-CZ" dirty="0" err="1"/>
              <a:t>assorted</a:t>
            </a:r>
            <a:r>
              <a:rPr lang="cs-CZ" dirty="0"/>
              <a:t> </a:t>
            </a:r>
            <a:r>
              <a:rPr lang="cs-CZ" dirty="0" err="1"/>
              <a:t>qualities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800771"/>
            <a:ext cx="3803650" cy="275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93467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Preparation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store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5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wrap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meats</a:t>
            </a:r>
            <a:r>
              <a:rPr lang="cs-CZ" dirty="0"/>
              <a:t> to </a:t>
            </a:r>
            <a:r>
              <a:rPr lang="cs-CZ" dirty="0" err="1"/>
              <a:t>boxes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3114687"/>
            <a:ext cx="3803650" cy="212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4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store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6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load</a:t>
            </a:r>
            <a:r>
              <a:rPr lang="cs-CZ" dirty="0"/>
              <a:t> </a:t>
            </a:r>
            <a:r>
              <a:rPr lang="cs-CZ" dirty="0" err="1"/>
              <a:t>meats</a:t>
            </a:r>
            <a:r>
              <a:rPr lang="cs-CZ" dirty="0"/>
              <a:t> in to </a:t>
            </a:r>
            <a:r>
              <a:rPr lang="cs-CZ" dirty="0" err="1"/>
              <a:t>the</a:t>
            </a:r>
            <a:r>
              <a:rPr lang="cs-CZ" dirty="0"/>
              <a:t> truck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895298"/>
            <a:ext cx="3803650" cy="256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9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store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8219256" cy="168478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7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sale</a:t>
            </a:r>
            <a:r>
              <a:rPr lang="cs-CZ" dirty="0"/>
              <a:t> and </a:t>
            </a:r>
            <a:r>
              <a:rPr lang="cs-CZ" dirty="0" err="1"/>
              <a:t>cooking</a:t>
            </a:r>
            <a:r>
              <a:rPr lang="cs-CZ" dirty="0"/>
              <a:t> food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84985"/>
            <a:ext cx="842493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748674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store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7505" y="1484784"/>
            <a:ext cx="4608512" cy="15841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Step 8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sale</a:t>
            </a:r>
            <a:r>
              <a:rPr lang="cs-CZ" dirty="0"/>
              <a:t> and </a:t>
            </a:r>
            <a:r>
              <a:rPr lang="cs-CZ" dirty="0" err="1"/>
              <a:t>utilization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meats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3079081"/>
            <a:ext cx="3803650" cy="219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" y="3068960"/>
            <a:ext cx="468248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412776"/>
            <a:ext cx="444976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7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99</TotalTime>
  <Words>588</Words>
  <Application>Microsoft Office PowerPoint</Application>
  <PresentationFormat>Předvádění na obrazovce (4:3)</PresentationFormat>
  <Paragraphs>35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Book Antiqua</vt:lpstr>
      <vt:lpstr>Wingdings</vt:lpstr>
      <vt:lpstr>Tvrdý obal</vt:lpstr>
      <vt:lpstr>BEEF MEAT</vt:lpstr>
      <vt:lpstr> Last meal</vt:lpstr>
      <vt:lpstr>Last words</vt:lpstr>
      <vt:lpstr>Meat processing </vt:lpstr>
      <vt:lpstr>Butchering</vt:lpstr>
      <vt:lpstr>Preparation for the way to the store</vt:lpstr>
      <vt:lpstr>On the way to the store</vt:lpstr>
      <vt:lpstr>In store</vt:lpstr>
      <vt:lpstr>In store</vt:lpstr>
      <vt:lpstr>Made from beef</vt:lpstr>
      <vt:lpstr>Sources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Notebook</dc:creator>
  <cp:lastModifiedBy>Romana</cp:lastModifiedBy>
  <cp:revision>14</cp:revision>
  <dcterms:created xsi:type="dcterms:W3CDTF">2021-03-25T17:33:42Z</dcterms:created>
  <dcterms:modified xsi:type="dcterms:W3CDTF">2021-10-29T15:52:15Z</dcterms:modified>
</cp:coreProperties>
</file>