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m7JgWW7UpKMZZmTawvwCn1Qyu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a popisek">
  <p:cSld name="Název a popis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1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tický obrázek s popiskem">
  <p:cSld name="Panoramatický obrázek s popisk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>
            <a:spLocks noGrp="1"/>
          </p:cNvSpPr>
          <p:nvPr>
            <p:ph type="pic" idx="2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1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ce s popiskem">
  <p:cSld name="Citace s popiskem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400"/>
              <a:buFont typeface="Corbe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8" name="Google Shape;88;p26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cs-CZ" sz="8000" b="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/>
          </a:p>
        </p:txBody>
      </p:sp>
      <p:sp>
        <p:nvSpPr>
          <p:cNvPr id="89" name="Google Shape;89;p26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rbel"/>
              <a:buNone/>
            </a:pPr>
            <a:r>
              <a:rPr lang="cs-CZ" sz="8000" b="0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">
  <p:cSld name="Jmenovka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loupce">
  <p:cSld name="3 sloupc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2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body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body" idx="4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body" idx="5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body" idx="6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loupce s obrázky">
  <p:cSld name="3 sloupce s obrázk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29"/>
          <p:cNvSpPr>
            <a:spLocks noGrp="1"/>
          </p:cNvSpPr>
          <p:nvPr>
            <p:ph type="pic" idx="2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body" idx="3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4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9"/>
          <p:cNvSpPr>
            <a:spLocks noGrp="1"/>
          </p:cNvSpPr>
          <p:nvPr>
            <p:ph type="pic" idx="5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6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7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400"/>
              <a:buNone/>
              <a:defRPr sz="2400" b="0">
                <a:solidFill>
                  <a:srgbClr val="EDEDE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9"/>
          <p:cNvSpPr>
            <a:spLocks noGrp="1"/>
          </p:cNvSpPr>
          <p:nvPr>
            <p:ph type="pic" idx="8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9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body" idx="1"/>
          </p:nvPr>
        </p:nvSpPr>
        <p:spPr>
          <a:xfrm rot="5400000">
            <a:off x="4061231" y="-1115606"/>
            <a:ext cx="4351338" cy="102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sz="9600" b="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9600"/>
              <a:buFont typeface="Corbel"/>
              <a:buNone/>
              <a:defRPr sz="9600" b="0">
                <a:solidFill>
                  <a:srgbClr val="E2E2E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orbel"/>
              <a:buNone/>
              <a:defRPr sz="5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EDE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DEDED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123rf.com/photo_49524749_sale-shopping-consumerism-and-people-concept-close-up-of-young-woman-with-food-basket-and-pineapple-.html" TargetMode="External"/><Relationship Id="rId13" Type="http://schemas.openxmlformats.org/officeDocument/2006/relationships/hyperlink" Target="https://www.itfnet.org/v1/2016/05/pineapple-post-harvest-processin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taste.com.au/recipes/bacon-cheddar-pineapple-pizza/d512a8cc-16b5-410e-9279-c53b3a742620" TargetMode="External"/><Relationship Id="rId12" Type="http://schemas.openxmlformats.org/officeDocument/2006/relationships/hyperlink" Target="http://www.ticomachine.com/faq/pineapple-juice-extraction-machin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ur-dog.ru/cs/pitanie/kak-vyglyadit-tavolga-labaznik-ili-tavolga-posadka-i-uhod-v-otkrytom-grunte-vidy/" TargetMode="External"/><Relationship Id="rId11" Type="http://schemas.openxmlformats.org/officeDocument/2006/relationships/hyperlink" Target="https://www.nasezahrada.com/poznate-zraly-ananas-mame-pro-vas-nekolik-tipu" TargetMode="External"/><Relationship Id="rId5" Type="http://schemas.openxmlformats.org/officeDocument/2006/relationships/hyperlink" Target="https://www.apsnet.org/edcenter/apsnetfeatures/Pages/Pineapple.aspx" TargetMode="External"/><Relationship Id="rId10" Type="http://schemas.openxmlformats.org/officeDocument/2006/relationships/hyperlink" Target="https://www.bananalink.org.uk/why-pineapples-matter" TargetMode="External"/><Relationship Id="rId4" Type="http://schemas.openxmlformats.org/officeDocument/2006/relationships/hyperlink" Target="https://www.ireceptar.cz/galerie/ananas-pestovani-20200718.html?photo=1" TargetMode="External"/><Relationship Id="rId9" Type="http://schemas.openxmlformats.org/officeDocument/2006/relationships/hyperlink" Target="https://www.123rf.com/photo_95167089_pineapple-fruit-truck.html" TargetMode="External"/><Relationship Id="rId14" Type="http://schemas.openxmlformats.org/officeDocument/2006/relationships/hyperlink" Target="https://www.veselebydleni.cz/magazin/jak-vypestovat-ananas-z-odrezk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l"/>
              <a:buNone/>
            </a:pPr>
            <a:r>
              <a:rPr lang="cs-CZ" sz="9600" b="1" u="sng">
                <a:solidFill>
                  <a:schemeClr val="dk1"/>
                </a:solidFill>
              </a:rPr>
              <a:t>FOOD CHAIN</a:t>
            </a:r>
            <a:endParaRPr/>
          </a:p>
        </p:txBody>
      </p:sp>
      <p:sp>
        <p:nvSpPr>
          <p:cNvPr id="138" name="Google Shape;138;p1"/>
          <p:cNvSpPr txBox="1">
            <a:spLocks noGrp="1"/>
          </p:cNvSpPr>
          <p:nvPr>
            <p:ph type="body" idx="1"/>
          </p:nvPr>
        </p:nvSpPr>
        <p:spPr>
          <a:xfrm>
            <a:off x="9834563" y="4657726"/>
            <a:ext cx="2357437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1800">
                <a:solidFill>
                  <a:schemeClr val="dk1"/>
                </a:solidFill>
              </a:rPr>
              <a:t>By:                              Anna Balaštíková, Adéla Forstová, Johana Mráčková, Jaroslav Vojáček,    Filip Vysloužil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cs-CZ" sz="6000" b="1">
                <a:solidFill>
                  <a:schemeClr val="dk1"/>
                </a:solidFill>
              </a:rPr>
              <a:t>Transport to shop</a:t>
            </a:r>
            <a:endParaRPr/>
          </a:p>
        </p:txBody>
      </p:sp>
      <p:pic>
        <p:nvPicPr>
          <p:cNvPr id="192" name="Google Shape;192;p10" descr="Pineapple Fruit Truck Stock Photo, Picture And Royalty Free Image. Image  95167089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6436" y="1690688"/>
            <a:ext cx="7859128" cy="440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cs-CZ" sz="6000" b="1">
                <a:solidFill>
                  <a:schemeClr val="dk1"/>
                </a:solidFill>
              </a:rPr>
              <a:t>For sale in the shop </a:t>
            </a:r>
            <a:endParaRPr/>
          </a:p>
        </p:txBody>
      </p:sp>
      <p:pic>
        <p:nvPicPr>
          <p:cNvPr id="198" name="Google Shape;198;p11" descr="Sale, Shopping, Consumerism And People Concept - Close Up Of.. Stock Photo,  Picture And Royalty Free Image. Image 49524749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9935" y="1690688"/>
            <a:ext cx="6812129" cy="453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566737" y="2651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cs-CZ" sz="6000" b="1">
                <a:solidFill>
                  <a:schemeClr val="dk1"/>
                </a:solidFill>
              </a:rPr>
              <a:t>Pineapple in food</a:t>
            </a:r>
            <a:endParaRPr/>
          </a:p>
        </p:txBody>
      </p:sp>
      <p:pic>
        <p:nvPicPr>
          <p:cNvPr id="204" name="Google Shape;204;p12" descr="Bacon, cheddar and pineapple pizz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4787" y="1188453"/>
            <a:ext cx="7782426" cy="5188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552450" y="4925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bel"/>
              <a:buNone/>
            </a:pPr>
            <a:r>
              <a:rPr lang="cs-CZ" sz="4800">
                <a:solidFill>
                  <a:schemeClr val="dk1"/>
                </a:solidFill>
              </a:rPr>
              <a:t>SOURCES:</a:t>
            </a:r>
            <a:endParaRPr/>
          </a:p>
        </p:txBody>
      </p:sp>
      <p:sp>
        <p:nvSpPr>
          <p:cNvPr id="210" name="Google Shape;210;p13"/>
          <p:cNvSpPr txBox="1"/>
          <p:nvPr/>
        </p:nvSpPr>
        <p:spPr>
          <a:xfrm>
            <a:off x="552450" y="1818118"/>
            <a:ext cx="9393655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https://www.ireceptar.cz/galerie/ananas-pestovani-20200718.html?photo=1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https://www.apsnet.org/edcenter/apsnetfeatures/Pages/Pineapple.aspx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https://our-dog.ru/cs/pitanie/kak-vyglyadit-tavolga-labaznik-ili-tavolga-posadka-i-uhod-v-otkrytom-grunte-vidy/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https://www.taste.com.au/recipes/bacon-cheddar-pineapple-pizza/d512a8cc-16b5-410e-9279-c53b3a742620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https://www.123rf.com/photo_49524749_sale-shopping-consumerism-and-people-concept-close-up-of-young-woman-with-food-basket-and-pineapple-.html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https://www.123rf.com/photo_95167089_pineapple-fruit-truck.html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https://www.123rf.com/photo_95167089_pineapple-fruit-truck.html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https://www.bananalink.org.uk/</a:t>
            </a:r>
            <a:r>
              <a:rPr lang="cs-CZ" sz="1800" b="0" i="0" u="sng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why-pineapples-matter</a:t>
            </a:r>
            <a:endParaRPr sz="1800" b="0" i="0" u="sng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https://www.nasezahrada.com/poznate-zraly-ananas-mame-pro-vas-nekolik-tipu</a:t>
            </a:r>
            <a:endParaRPr sz="1800" u="sng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http://www.ticomachine.com/faq/pineapple-juice-extraction-machine.html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https://www.itfnet.org/v1/2016/05/pineapple-post-harvest-processing/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https://www.ireceptar.cz/galerie/ananas-pestovani-20200718.html?photo=1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https://www.veselebydleni.cz/magazin/jak-vypestovat-ananas-z-odrezku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cs-CZ" sz="60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Plantation preparation</a:t>
            </a:r>
            <a:endParaRPr sz="60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4" name="Google Shape;144;p2" descr="Jak vypěstovat ananas z ovoce, které jste si přinesli z… | iReceptář.cz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311917" y="1577008"/>
            <a:ext cx="7568166" cy="468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cs-CZ" sz="6000" b="1">
                <a:solidFill>
                  <a:schemeClr val="dk1"/>
                </a:solidFill>
              </a:rPr>
              <a:t>Planting pineapples</a:t>
            </a:r>
            <a:endParaRPr sz="6000" b="1">
              <a:solidFill>
                <a:schemeClr val="dk1"/>
              </a:solidFill>
            </a:endParaRPr>
          </a:p>
        </p:txBody>
      </p:sp>
      <p:pic>
        <p:nvPicPr>
          <p:cNvPr id="150" name="Google Shape;150;p3" descr="Ananas – pěstování, dozrávání, hnojivo. Jak se rozmnožuje ananas |  VeseleBydleni.cz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394743" y="1691033"/>
            <a:ext cx="7402513" cy="4292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cs-CZ" sz="6000" b="1">
                <a:solidFill>
                  <a:schemeClr val="dk1"/>
                </a:solidFill>
              </a:rPr>
              <a:t>Spraying treatment at the time</a:t>
            </a:r>
            <a:endParaRPr sz="6000" b="1">
              <a:solidFill>
                <a:schemeClr val="dk1"/>
              </a:solidFill>
            </a:endParaRPr>
          </a:p>
        </p:txBody>
      </p:sp>
      <p:pic>
        <p:nvPicPr>
          <p:cNvPr id="156" name="Google Shape;156;p4" descr="Pink Disease of Pineapp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7250" y="1690688"/>
            <a:ext cx="6899299" cy="4516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cs-CZ" sz="6000" b="1">
                <a:solidFill>
                  <a:schemeClr val="dk1"/>
                </a:solidFill>
              </a:rPr>
              <a:t>Ripening pineapples </a:t>
            </a:r>
            <a:endParaRPr/>
          </a:p>
        </p:txBody>
      </p:sp>
      <p:pic>
        <p:nvPicPr>
          <p:cNvPr id="162" name="Google Shape;162;p5" descr="Poznáte zralý ananas? Máme pro vás několik tipů | Naše zahrad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5745" y="1603996"/>
            <a:ext cx="7605160" cy="4842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>
            <a:spLocks noGrp="1"/>
          </p:cNvSpPr>
          <p:nvPr>
            <p:ph type="title"/>
          </p:nvPr>
        </p:nvSpPr>
        <p:spPr>
          <a:xfrm>
            <a:off x="838199" y="1373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cs-CZ" sz="6000" b="1">
                <a:solidFill>
                  <a:schemeClr val="dk1"/>
                </a:solidFill>
              </a:rPr>
              <a:t>Hand harvest</a:t>
            </a:r>
            <a:endParaRPr sz="6000" b="1">
              <a:solidFill>
                <a:schemeClr val="dk1"/>
              </a:solidFill>
            </a:endParaRPr>
          </a:p>
        </p:txBody>
      </p:sp>
      <p:pic>
        <p:nvPicPr>
          <p:cNvPr id="168" name="Google Shape;168;p6" descr="Jak vypadá tužebník. Vysazování a péče o louky a louky na otevřeném poli a  odrůdách s fotografiemi a jmény. Infuze na průje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599560" y="1145927"/>
            <a:ext cx="6992878" cy="5058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cs-CZ" sz="6000" b="1">
                <a:solidFill>
                  <a:schemeClr val="dk1"/>
                </a:solidFill>
              </a:rPr>
              <a:t>Sorting pineapples according to quality, size or ripeness</a:t>
            </a:r>
            <a:endParaRPr sz="6000" b="1">
              <a:solidFill>
                <a:schemeClr val="dk1"/>
              </a:solidFill>
            </a:endParaRPr>
          </a:p>
        </p:txBody>
      </p:sp>
      <p:pic>
        <p:nvPicPr>
          <p:cNvPr id="174" name="Google Shape;174;p7" descr="Pineapple juicer machine processing technolog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852669" y="1859545"/>
            <a:ext cx="6486662" cy="4633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11200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cs-CZ" sz="6000" b="1">
                <a:solidFill>
                  <a:schemeClr val="dk1"/>
                </a:solidFill>
              </a:rPr>
              <a:t>Washing and processing of pineapples</a:t>
            </a:r>
            <a:endParaRPr sz="6000" b="1">
              <a:solidFill>
                <a:schemeClr val="dk1"/>
              </a:solidFill>
            </a:endParaRPr>
          </a:p>
        </p:txBody>
      </p:sp>
      <p:pic>
        <p:nvPicPr>
          <p:cNvPr id="180" name="Google Shape;180;p8" descr="PINEAPPLE – Post-harvest &amp; Processing – TFNet – International Tropical  Fruits Networ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6947" y="1948769"/>
            <a:ext cx="6809874" cy="4409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cs-CZ" sz="6000" b="1">
                <a:solidFill>
                  <a:schemeClr val="dk1"/>
                </a:solidFill>
              </a:rPr>
              <a:t>Burning into shopping boxes </a:t>
            </a:r>
            <a:endParaRPr/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9413" y="1690688"/>
            <a:ext cx="6489282" cy="45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loubka">
  <a:themeElements>
    <a:clrScheme name="Hloubka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Širokoúhlá obrazovka</PresentationFormat>
  <Paragraphs>27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Corbel</vt:lpstr>
      <vt:lpstr>Arial</vt:lpstr>
      <vt:lpstr>Hloubka</vt:lpstr>
      <vt:lpstr>FOOD CHAIN</vt:lpstr>
      <vt:lpstr>Plantation preparation</vt:lpstr>
      <vt:lpstr>Planting pineapples</vt:lpstr>
      <vt:lpstr>Spraying treatment at the time</vt:lpstr>
      <vt:lpstr>Ripening pineapples </vt:lpstr>
      <vt:lpstr>Hand harvest</vt:lpstr>
      <vt:lpstr>Sorting pineapples according to quality, size or ripeness</vt:lpstr>
      <vt:lpstr>Washing and processing of pineapples</vt:lpstr>
      <vt:lpstr>Burning into shopping boxes </vt:lpstr>
      <vt:lpstr>Transport to shop</vt:lpstr>
      <vt:lpstr>For sale in the shop </vt:lpstr>
      <vt:lpstr>Pineapple in food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</dc:title>
  <dc:creator>Eliška Vojáčková</dc:creator>
  <cp:lastModifiedBy>Romana</cp:lastModifiedBy>
  <cp:revision>1</cp:revision>
  <dcterms:created xsi:type="dcterms:W3CDTF">2021-03-27T09:48:56Z</dcterms:created>
  <dcterms:modified xsi:type="dcterms:W3CDTF">2021-10-29T15:51:17Z</dcterms:modified>
</cp:coreProperties>
</file>