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234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6DA765-28C6-4A4E-8438-0CA4E7772123}" type="datetimeFigureOut">
              <a:rPr lang="cs-CZ" smtClean="0"/>
              <a:t>31.10.2021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764170-832F-4F0E-B3E8-ECBBC8709B58}" type="slidenum">
              <a:rPr lang="cs-CZ" smtClean="0"/>
              <a:t>‹#›</a:t>
            </a:fld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A765-28C6-4A4E-8438-0CA4E7772123}" type="datetimeFigureOut">
              <a:rPr lang="cs-CZ" smtClean="0"/>
              <a:t>31.10.2021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4170-832F-4F0E-B3E8-ECBBC8709B58}" type="slidenum">
              <a:rPr lang="cs-CZ" smtClean="0"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A765-28C6-4A4E-8438-0CA4E7772123}" type="datetimeFigureOut">
              <a:rPr lang="cs-CZ" smtClean="0"/>
              <a:t>31.10.2021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4170-832F-4F0E-B3E8-ECBBC8709B58}" type="slidenum">
              <a:rPr lang="cs-CZ" smtClean="0"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A765-28C6-4A4E-8438-0CA4E7772123}" type="datetimeFigureOut">
              <a:rPr lang="cs-CZ" smtClean="0"/>
              <a:t>31.10.2021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4170-832F-4F0E-B3E8-ECBBC8709B58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A765-28C6-4A4E-8438-0CA4E7772123}" type="datetimeFigureOut">
              <a:rPr lang="cs-CZ" smtClean="0"/>
              <a:t>31.10.2021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4170-832F-4F0E-B3E8-ECBBC8709B58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A765-28C6-4A4E-8438-0CA4E7772123}" type="datetimeFigureOut">
              <a:rPr lang="cs-CZ" smtClean="0"/>
              <a:t>31.10.2021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4170-832F-4F0E-B3E8-ECBBC8709B58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A765-28C6-4A4E-8438-0CA4E7772123}" type="datetimeFigureOut">
              <a:rPr lang="cs-CZ" smtClean="0"/>
              <a:t>31.10.2021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4170-832F-4F0E-B3E8-ECBBC8709B58}" type="slidenum">
              <a:rPr lang="cs-CZ" smtClean="0"/>
              <a:t>‹#›</a:t>
            </a:fld>
            <a:endParaRPr lang="cs-CZ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A765-28C6-4A4E-8438-0CA4E7772123}" type="datetimeFigureOut">
              <a:rPr lang="cs-CZ" smtClean="0"/>
              <a:t>31.10.2021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4170-832F-4F0E-B3E8-ECBBC8709B58}" type="slidenum">
              <a:rPr lang="cs-CZ" smtClean="0"/>
              <a:t>‹#›</a:t>
            </a:fld>
            <a:endParaRPr lang="cs-CZ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A765-28C6-4A4E-8438-0CA4E7772123}" type="datetimeFigureOut">
              <a:rPr lang="cs-CZ" smtClean="0"/>
              <a:t>31.10.2021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4170-832F-4F0E-B3E8-ECBBC8709B5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A765-28C6-4A4E-8438-0CA4E7772123}" type="datetimeFigureOut">
              <a:rPr lang="cs-CZ" smtClean="0"/>
              <a:t>31.10.2021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4170-832F-4F0E-B3E8-ECBBC8709B5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A765-28C6-4A4E-8438-0CA4E7772123}" type="datetimeFigureOut">
              <a:rPr lang="cs-CZ" smtClean="0"/>
              <a:t>31.10.2021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4170-832F-4F0E-B3E8-ECBBC8709B5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C6DA765-28C6-4A4E-8438-0CA4E7772123}" type="datetimeFigureOut">
              <a:rPr lang="cs-CZ" smtClean="0"/>
              <a:t>31.10.2021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0764170-832F-4F0E-B3E8-ECBBC8709B5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Egg</a:t>
            </a:r>
            <a:r>
              <a:rPr lang="cs-CZ" dirty="0"/>
              <a:t> </a:t>
            </a:r>
            <a:r>
              <a:rPr lang="cs-CZ" dirty="0" err="1"/>
              <a:t>bread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673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8" y="1318457"/>
            <a:ext cx="7745505" cy="297464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28632" y="5013176"/>
            <a:ext cx="7756263" cy="1270274"/>
          </a:xfrm>
        </p:spPr>
        <p:txBody>
          <a:bodyPr/>
          <a:lstStyle/>
          <a:p>
            <a:r>
              <a:rPr lang="en-US" sz="4800" dirty="0"/>
              <a:t>Add ketchup to taste on the bread</a:t>
            </a:r>
            <a:endParaRPr lang="cs-CZ" sz="4800" dirty="0"/>
          </a:p>
        </p:txBody>
      </p:sp>
      <p:pic>
        <p:nvPicPr>
          <p:cNvPr id="9218" name="Picture 2" descr="C:\Users\Notebook\Downloads\20210501_121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18456"/>
            <a:ext cx="3744416" cy="297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Notebook\Downloads\20210501_1210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1318456"/>
            <a:ext cx="3966187" cy="297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095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25132" y="1700809"/>
            <a:ext cx="7745505" cy="295232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3568" y="4797152"/>
            <a:ext cx="7756263" cy="1774330"/>
          </a:xfrm>
        </p:spPr>
        <p:txBody>
          <a:bodyPr/>
          <a:lstStyle/>
          <a:p>
            <a:r>
              <a:rPr lang="en-US" sz="4400" dirty="0"/>
              <a:t>	Take the cucumber and cut into slices and put on the bread.</a:t>
            </a:r>
            <a:endParaRPr lang="cs-CZ" sz="4400" dirty="0"/>
          </a:p>
        </p:txBody>
      </p:sp>
      <p:pic>
        <p:nvPicPr>
          <p:cNvPr id="8194" name="Picture 2" descr="C:\Users\Notebook\Downloads\20210501_1209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88843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Notebook\Downloads\20210501_1209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388843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501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79713" y="836713"/>
            <a:ext cx="5148064" cy="378904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75612" y="5229200"/>
            <a:ext cx="7756263" cy="1054250"/>
          </a:xfrm>
        </p:spPr>
        <p:txBody>
          <a:bodyPr/>
          <a:lstStyle/>
          <a:p>
            <a:r>
              <a:rPr lang="cs-CZ" dirty="0"/>
              <a:t>	</a:t>
            </a:r>
            <a:r>
              <a:rPr lang="cs-CZ"/>
              <a:t>Enjoy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meal</a:t>
            </a:r>
            <a:r>
              <a:rPr lang="cs-CZ" dirty="0"/>
              <a:t>!</a:t>
            </a:r>
          </a:p>
        </p:txBody>
      </p:sp>
      <p:pic>
        <p:nvPicPr>
          <p:cNvPr id="10242" name="Picture 2" descr="C:\Users\Notebook\Downloads\20210501_121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64704"/>
            <a:ext cx="514806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19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/>
              <a:t>5-day </a:t>
            </a:r>
            <a:r>
              <a:rPr lang="cs-CZ" dirty="0" err="1"/>
              <a:t>old</a:t>
            </a:r>
            <a:r>
              <a:rPr lang="cs-CZ" dirty="0"/>
              <a:t> </a:t>
            </a:r>
            <a:r>
              <a:rPr lang="cs-CZ" dirty="0" err="1"/>
              <a:t>bread</a:t>
            </a:r>
            <a:r>
              <a:rPr lang="cs-CZ" dirty="0"/>
              <a:t> ( </a:t>
            </a:r>
            <a:r>
              <a:rPr lang="cs-CZ" dirty="0" err="1"/>
              <a:t>half</a:t>
            </a:r>
            <a:r>
              <a:rPr lang="cs-CZ" dirty="0"/>
              <a:t> ) ( not </a:t>
            </a:r>
            <a:r>
              <a:rPr lang="cs-CZ" dirty="0" err="1"/>
              <a:t>moudly</a:t>
            </a:r>
            <a:r>
              <a:rPr lang="cs-CZ" dirty="0"/>
              <a:t>)</a:t>
            </a:r>
          </a:p>
          <a:p>
            <a:pPr>
              <a:buFontTx/>
              <a:buChar char="-"/>
            </a:pPr>
            <a:r>
              <a:rPr lang="cs-CZ" dirty="0"/>
              <a:t>7-8 </a:t>
            </a:r>
            <a:r>
              <a:rPr lang="cs-CZ" dirty="0" err="1"/>
              <a:t>eggs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200 </a:t>
            </a:r>
            <a:r>
              <a:rPr lang="cs-CZ" dirty="0" err="1"/>
              <a:t>grams</a:t>
            </a:r>
            <a:r>
              <a:rPr lang="cs-CZ" dirty="0"/>
              <a:t> </a:t>
            </a:r>
            <a:r>
              <a:rPr lang="cs-CZ" dirty="0" err="1"/>
              <a:t>lard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frying</a:t>
            </a:r>
            <a:r>
              <a:rPr lang="cs-CZ" dirty="0"/>
              <a:t> </a:t>
            </a:r>
            <a:r>
              <a:rPr lang="cs-CZ" dirty="0" err="1"/>
              <a:t>oil</a:t>
            </a:r>
            <a:r>
              <a:rPr lang="cs-CZ" dirty="0"/>
              <a:t> </a:t>
            </a:r>
          </a:p>
          <a:p>
            <a:pPr>
              <a:buFontTx/>
              <a:buChar char="-"/>
            </a:pPr>
            <a:r>
              <a:rPr lang="cs-CZ" dirty="0" err="1"/>
              <a:t>Cucumbear</a:t>
            </a:r>
            <a:endParaRPr lang="cs-CZ" dirty="0"/>
          </a:p>
          <a:p>
            <a:pPr>
              <a:buFontTx/>
              <a:buChar char="-"/>
            </a:pPr>
            <a:r>
              <a:rPr lang="cs-CZ" dirty="0" err="1"/>
              <a:t>Ketchup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ingredients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0581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ingredients</a:t>
            </a:r>
            <a:endParaRPr lang="cs-CZ" dirty="0"/>
          </a:p>
        </p:txBody>
      </p:sp>
      <p:pic>
        <p:nvPicPr>
          <p:cNvPr id="1026" name="Picture 2" descr="C:\Users\Notebook\Downloads\20210430_115038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28092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890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836713"/>
            <a:ext cx="8229600" cy="3816424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373216"/>
            <a:ext cx="8229600" cy="1143000"/>
          </a:xfrm>
        </p:spPr>
        <p:txBody>
          <a:bodyPr/>
          <a:lstStyle/>
          <a:p>
            <a:r>
              <a:rPr lang="cs-CZ" dirty="0" err="1"/>
              <a:t>Cut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bread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slices</a:t>
            </a:r>
            <a:endParaRPr lang="cs-CZ" dirty="0"/>
          </a:p>
        </p:txBody>
      </p:sp>
      <p:pic>
        <p:nvPicPr>
          <p:cNvPr id="2050" name="Picture 2" descr="C:\Users\Notebook\Downloads\20210430_1151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432048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otebook\Downloads\20210430_1153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36712"/>
            <a:ext cx="410445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351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3"/>
            <a:ext cx="8229600" cy="3429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229600" cy="1143000"/>
          </a:xfrm>
        </p:spPr>
        <p:txBody>
          <a:bodyPr/>
          <a:lstStyle/>
          <a:p>
            <a:r>
              <a:rPr lang="cs-CZ" dirty="0" err="1"/>
              <a:t>Cut</a:t>
            </a:r>
            <a:r>
              <a:rPr lang="cs-CZ" dirty="0"/>
              <a:t> </a:t>
            </a:r>
            <a:r>
              <a:rPr lang="cs-CZ" dirty="0" err="1"/>
              <a:t>bread</a:t>
            </a:r>
            <a:endParaRPr lang="cs-CZ" dirty="0"/>
          </a:p>
        </p:txBody>
      </p:sp>
      <p:pic>
        <p:nvPicPr>
          <p:cNvPr id="3074" name="Picture 2" descr="C:\Users\Notebook\Downloads\20210501_1121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42379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otebook\Downloads\20210501_1122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827" y="1196752"/>
            <a:ext cx="418795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696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11560" y="1052737"/>
            <a:ext cx="7745505" cy="316835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3568" y="4797152"/>
            <a:ext cx="7756263" cy="1774330"/>
          </a:xfrm>
        </p:spPr>
        <p:txBody>
          <a:bodyPr/>
          <a:lstStyle/>
          <a:p>
            <a:r>
              <a:rPr lang="en-US" sz="4000" dirty="0"/>
              <a:t>Crack the eggs into a bowl and beat until thoroughly mixed. </a:t>
            </a:r>
            <a:endParaRPr lang="cs-CZ" sz="4000" dirty="0"/>
          </a:p>
        </p:txBody>
      </p:sp>
      <p:pic>
        <p:nvPicPr>
          <p:cNvPr id="4098" name="Picture 2" descr="C:\Users\Notebook\Downloads\20210514_1145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394115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otebook\Downloads\20210501_1132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301" y="1052526"/>
            <a:ext cx="3840705" cy="316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186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8" y="1556792"/>
            <a:ext cx="7745505" cy="285293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1560" y="5085184"/>
            <a:ext cx="7756263" cy="1486298"/>
          </a:xfrm>
        </p:spPr>
        <p:txBody>
          <a:bodyPr/>
          <a:lstStyle/>
          <a:p>
            <a:r>
              <a:rPr lang="en-US" dirty="0"/>
              <a:t>	</a:t>
            </a:r>
            <a:r>
              <a:rPr lang="en-US" sz="4800" dirty="0"/>
              <a:t>Place a pan on a high heat and add the lard.</a:t>
            </a:r>
            <a:endParaRPr lang="cs-CZ" sz="4800" dirty="0"/>
          </a:p>
        </p:txBody>
      </p:sp>
      <p:pic>
        <p:nvPicPr>
          <p:cNvPr id="5122" name="Picture 2" descr="C:\Users\Notebook\Downloads\20210501_1134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60" y="1556792"/>
            <a:ext cx="3872439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Notebook\Downloads\20210501_1137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982" y="1556792"/>
            <a:ext cx="3884450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839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8" y="1844823"/>
            <a:ext cx="7745505" cy="2880321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3568" y="4869160"/>
            <a:ext cx="7756263" cy="1800200"/>
          </a:xfrm>
        </p:spPr>
        <p:txBody>
          <a:bodyPr/>
          <a:lstStyle/>
          <a:p>
            <a:r>
              <a:rPr lang="en-US" sz="3200" dirty="0"/>
              <a:t>Soak the bread in the egg mixture</a:t>
            </a:r>
            <a:r>
              <a:rPr lang="cs-CZ" sz="3200" dirty="0"/>
              <a:t>. </a:t>
            </a:r>
            <a:br>
              <a:rPr lang="cs-CZ" sz="3200" dirty="0"/>
            </a:br>
            <a:r>
              <a:rPr lang="en-US" sz="3200" dirty="0"/>
              <a:t>	Place the bread into the pan and fry until golden brown.</a:t>
            </a:r>
            <a:endParaRPr lang="cs-CZ" sz="3200" dirty="0"/>
          </a:p>
        </p:txBody>
      </p:sp>
      <p:pic>
        <p:nvPicPr>
          <p:cNvPr id="6146" name="Picture 2" descr="C:\Users\Notebook\Downloads\20210501_113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91447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Notebook\Downloads\20210501_1138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042" y="1700808"/>
            <a:ext cx="379038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225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55576" y="1340769"/>
            <a:ext cx="7745505" cy="278092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55576" y="4869160"/>
            <a:ext cx="7756263" cy="1630314"/>
          </a:xfrm>
        </p:spPr>
        <p:txBody>
          <a:bodyPr/>
          <a:lstStyle/>
          <a:p>
            <a:r>
              <a:rPr lang="en-US" sz="3600" dirty="0"/>
              <a:t>Remove the bread for pan and place on a plate with paper doily</a:t>
            </a:r>
            <a:r>
              <a:rPr lang="cs-CZ" sz="3600" dirty="0"/>
              <a:t>.</a:t>
            </a:r>
          </a:p>
        </p:txBody>
      </p:sp>
      <p:pic>
        <p:nvPicPr>
          <p:cNvPr id="7170" name="Picture 2" descr="C:\Users\Notebook\Downloads\20210501_1139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Notebook\Downloads\20210501_1219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480" y="1340768"/>
            <a:ext cx="4140968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0671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Tvrdý obal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1388</TotalTime>
  <Words>118</Words>
  <Application>Microsoft Office PowerPoint</Application>
  <PresentationFormat>Předvádění na obrazovce (4:3)</PresentationFormat>
  <Paragraphs>17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Book Antiqua</vt:lpstr>
      <vt:lpstr>Wingdings</vt:lpstr>
      <vt:lpstr>Tvrdý obal</vt:lpstr>
      <vt:lpstr>Egg bread</vt:lpstr>
      <vt:lpstr>ingredients</vt:lpstr>
      <vt:lpstr>ingredients</vt:lpstr>
      <vt:lpstr>Cut the bread into slices</vt:lpstr>
      <vt:lpstr>Cut bread</vt:lpstr>
      <vt:lpstr>Crack the eggs into a bowl and beat until thoroughly mixed. </vt:lpstr>
      <vt:lpstr> Place a pan on a high heat and add the lard.</vt:lpstr>
      <vt:lpstr>Soak the bread in the egg mixture.   Place the bread into the pan and fry until golden brown.</vt:lpstr>
      <vt:lpstr>Remove the bread for pan and place on a plate with paper doily.</vt:lpstr>
      <vt:lpstr>Add ketchup to taste on the bread</vt:lpstr>
      <vt:lpstr> Take the cucumber and cut into slices and put on the bread.</vt:lpstr>
      <vt:lpstr> Enjoy your meal!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Egg bread</dc:title>
  <dc:creator>Notebook</dc:creator>
  <cp:lastModifiedBy>Romana</cp:lastModifiedBy>
  <cp:revision>6</cp:revision>
  <dcterms:created xsi:type="dcterms:W3CDTF">2021-05-15T17:32:16Z</dcterms:created>
  <dcterms:modified xsi:type="dcterms:W3CDTF">2021-10-31T19:08:22Z</dcterms:modified>
</cp:coreProperties>
</file>