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76" r:id="rId3"/>
    <p:sldId id="259" r:id="rId4"/>
    <p:sldId id="275" r:id="rId5"/>
    <p:sldId id="257" r:id="rId6"/>
    <p:sldId id="274" r:id="rId7"/>
    <p:sldId id="260" r:id="rId8"/>
    <p:sldId id="261" r:id="rId9"/>
    <p:sldId id="262" r:id="rId10"/>
    <p:sldId id="263" r:id="rId11"/>
    <p:sldId id="266" r:id="rId12"/>
    <p:sldId id="267" r:id="rId13"/>
    <p:sldId id="268" r:id="rId14"/>
    <p:sldId id="277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ED1023-B357-4903-9D9C-FDA5DE174E49}" type="datetimeFigureOut">
              <a:rPr lang="cs-CZ" smtClean="0"/>
              <a:t>31.10.2021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006E62A-82A3-45B1-A81A-13FA4D9A6D41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87847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1023-B357-4903-9D9C-FDA5DE174E49}" type="datetimeFigureOut">
              <a:rPr lang="cs-CZ" smtClean="0"/>
              <a:t>31.10.2021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6E62A-82A3-45B1-A81A-13FA4D9A6D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0026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1023-B357-4903-9D9C-FDA5DE174E49}" type="datetimeFigureOut">
              <a:rPr lang="cs-CZ" smtClean="0"/>
              <a:t>31.10.2021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6E62A-82A3-45B1-A81A-13FA4D9A6D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6566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1023-B357-4903-9D9C-FDA5DE174E49}" type="datetimeFigureOut">
              <a:rPr lang="cs-CZ" smtClean="0"/>
              <a:t>31.10.2021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6E62A-82A3-45B1-A81A-13FA4D9A6D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5938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ED1023-B357-4903-9D9C-FDA5DE174E49}" type="datetimeFigureOut">
              <a:rPr lang="cs-CZ" smtClean="0"/>
              <a:t>31.10.2021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006E62A-82A3-45B1-A81A-13FA4D9A6D41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61845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1023-B357-4903-9D9C-FDA5DE174E49}" type="datetimeFigureOut">
              <a:rPr lang="cs-CZ" smtClean="0"/>
              <a:t>31.10.2021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6E62A-82A3-45B1-A81A-13FA4D9A6D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52724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1023-B357-4903-9D9C-FDA5DE174E49}" type="datetimeFigureOut">
              <a:rPr lang="cs-CZ" smtClean="0"/>
              <a:t>31.10.2021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6E62A-82A3-45B1-A81A-13FA4D9A6D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99048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1023-B357-4903-9D9C-FDA5DE174E49}" type="datetimeFigureOut">
              <a:rPr lang="cs-CZ" smtClean="0"/>
              <a:t>31.10.2021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6E62A-82A3-45B1-A81A-13FA4D9A6D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430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1023-B357-4903-9D9C-FDA5DE174E49}" type="datetimeFigureOut">
              <a:rPr lang="cs-CZ" smtClean="0"/>
              <a:t>31.10.2021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6E62A-82A3-45B1-A81A-13FA4D9A6D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339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D5ED1023-B357-4903-9D9C-FDA5DE174E49}" type="datetimeFigureOut">
              <a:rPr lang="cs-CZ" smtClean="0"/>
              <a:t>31.10.2021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006E62A-82A3-45B1-A81A-13FA4D9A6D4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23951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D5ED1023-B357-4903-9D9C-FDA5DE174E49}" type="datetimeFigureOut">
              <a:rPr lang="cs-CZ" smtClean="0"/>
              <a:t>31.10.2021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006E62A-82A3-45B1-A81A-13FA4D9A6D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4830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5ED1023-B357-4903-9D9C-FDA5DE174E49}" type="datetimeFigureOut">
              <a:rPr lang="cs-CZ" smtClean="0"/>
              <a:t>31.10.2021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006E62A-82A3-45B1-A81A-13FA4D9A6D41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1250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6E0EE2-B3CC-43E1-A297-A553D84751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Apple </a:t>
            </a:r>
            <a:r>
              <a:rPr lang="cs-CZ" dirty="0" err="1"/>
              <a:t>strudel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0069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A9D582B-9775-4B15-9EB2-A386D3831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606" y="1346918"/>
            <a:ext cx="3092117" cy="4164164"/>
          </a:xfrm>
        </p:spPr>
        <p:txBody>
          <a:bodyPr>
            <a:normAutofit/>
          </a:bodyPr>
          <a:lstStyle/>
          <a:p>
            <a:r>
              <a:rPr lang="en-GB" sz="23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and walnuts</a:t>
            </a:r>
            <a:endParaRPr lang="cs-CZ" sz="2300" dirty="0"/>
          </a:p>
        </p:txBody>
      </p:sp>
      <p:pic>
        <p:nvPicPr>
          <p:cNvPr id="10" name="Zástupný symbol obrázku 9">
            <a:extLst>
              <a:ext uri="{FF2B5EF4-FFF2-40B4-BE49-F238E27FC236}">
                <a16:creationId xmlns:a16="http://schemas.microsoft.com/office/drawing/2014/main" id="{C25498CC-C1B7-4818-8AC7-AA9DE052063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3" b="15033"/>
          <a:stretch>
            <a:fillRect/>
          </a:stretch>
        </p:blipFill>
        <p:spPr>
          <a:xfrm>
            <a:off x="487599" y="344967"/>
            <a:ext cx="6615592" cy="6168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3841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6E9E49C-D763-4E08-ACFF-CAD08A8AB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7883" y="1346918"/>
            <a:ext cx="3092117" cy="4164164"/>
          </a:xfrm>
        </p:spPr>
        <p:txBody>
          <a:bodyPr>
            <a:normAutofit/>
          </a:bodyPr>
          <a:lstStyle/>
          <a:p>
            <a:r>
              <a:rPr lang="en-GB" sz="23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and wrap.</a:t>
            </a:r>
            <a:endParaRPr lang="cs-CZ" sz="2300" dirty="0"/>
          </a:p>
        </p:txBody>
      </p:sp>
      <p:pic>
        <p:nvPicPr>
          <p:cNvPr id="10" name="Zástupný symbol obrázku 9">
            <a:extLst>
              <a:ext uri="{FF2B5EF4-FFF2-40B4-BE49-F238E27FC236}">
                <a16:creationId xmlns:a16="http://schemas.microsoft.com/office/drawing/2014/main" id="{AE4BDD2A-4330-44D6-A628-4BB81DD9DB4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3" b="15033"/>
          <a:stretch>
            <a:fillRect/>
          </a:stretch>
        </p:blipFill>
        <p:spPr>
          <a:xfrm>
            <a:off x="557094" y="433366"/>
            <a:ext cx="6425967" cy="59912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5689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obrázku 9">
            <a:extLst>
              <a:ext uri="{FF2B5EF4-FFF2-40B4-BE49-F238E27FC236}">
                <a16:creationId xmlns:a16="http://schemas.microsoft.com/office/drawing/2014/main" id="{68CEC47F-DFAB-436E-BFD5-763924E553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3" b="15033"/>
          <a:stretch>
            <a:fillRect/>
          </a:stretch>
        </p:blipFill>
        <p:spPr>
          <a:xfrm>
            <a:off x="402671" y="279631"/>
            <a:ext cx="6755746" cy="6298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4332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rázku 5">
            <a:extLst>
              <a:ext uri="{FF2B5EF4-FFF2-40B4-BE49-F238E27FC236}">
                <a16:creationId xmlns:a16="http://schemas.microsoft.com/office/drawing/2014/main" id="{C89DFFF4-682B-4328-B2AF-4EF67DDDE0D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3" b="15033"/>
          <a:stretch>
            <a:fillRect/>
          </a:stretch>
        </p:blipFill>
        <p:spPr>
          <a:xfrm>
            <a:off x="568173" y="365341"/>
            <a:ext cx="6571888" cy="61273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AD47225-D8A0-4FC9-97D7-EE30F0DACC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04327" y="1346918"/>
            <a:ext cx="3092117" cy="4164164"/>
          </a:xfrm>
        </p:spPr>
        <p:txBody>
          <a:bodyPr>
            <a:normAutofit/>
          </a:bodyPr>
          <a:lstStyle/>
          <a:p>
            <a:r>
              <a:rPr lang="en-GB" sz="23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Fold the ends so that the mixture does not come out</a:t>
            </a:r>
            <a:r>
              <a:rPr lang="cs-CZ" sz="23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23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23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arefully</a:t>
            </a:r>
            <a:r>
              <a:rPr lang="en-GB" sz="23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transfer the finished strudel to a baking sheet</a:t>
            </a:r>
            <a:endParaRPr lang="cs-CZ" sz="2300" dirty="0"/>
          </a:p>
        </p:txBody>
      </p:sp>
    </p:spTree>
    <p:extLst>
      <p:ext uri="{BB962C8B-B14F-4D97-AF65-F5344CB8AC3E}">
        <p14:creationId xmlns:p14="http://schemas.microsoft.com/office/powerpoint/2010/main" val="428649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5DBB639-EE5A-4048-B22E-B98FB73F1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1439" y="1346918"/>
            <a:ext cx="3092117" cy="4164164"/>
          </a:xfrm>
        </p:spPr>
        <p:txBody>
          <a:bodyPr>
            <a:normAutofit/>
          </a:bodyPr>
          <a:lstStyle/>
          <a:p>
            <a:r>
              <a:rPr lang="cs-CZ" sz="23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GB" sz="23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rush with beaten egg. </a:t>
            </a:r>
            <a:endParaRPr lang="cs-CZ" sz="2300" dirty="0"/>
          </a:p>
        </p:txBody>
      </p:sp>
      <p:pic>
        <p:nvPicPr>
          <p:cNvPr id="14" name="Zástupný symbol obrázku 13">
            <a:extLst>
              <a:ext uri="{FF2B5EF4-FFF2-40B4-BE49-F238E27FC236}">
                <a16:creationId xmlns:a16="http://schemas.microsoft.com/office/drawing/2014/main" id="{3B41D152-2AAC-4E5C-8BAB-C762B2FB3A2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3" b="15033"/>
          <a:stretch>
            <a:fillRect/>
          </a:stretch>
        </p:blipFill>
        <p:spPr>
          <a:xfrm>
            <a:off x="564753" y="393438"/>
            <a:ext cx="6511618" cy="60711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737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rázku 5">
            <a:extLst>
              <a:ext uri="{FF2B5EF4-FFF2-40B4-BE49-F238E27FC236}">
                <a16:creationId xmlns:a16="http://schemas.microsoft.com/office/drawing/2014/main" id="{3346A303-1AE6-49A3-AC32-FE4D3CF0153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3" b="15033"/>
          <a:stretch>
            <a:fillRect/>
          </a:stretch>
        </p:blipFill>
        <p:spPr>
          <a:xfrm>
            <a:off x="447778" y="322977"/>
            <a:ext cx="6662764" cy="62120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15A3090-CBB1-4DC0-BD0E-ECD83BE5A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1439" y="1346918"/>
            <a:ext cx="3092117" cy="4164164"/>
          </a:xfrm>
        </p:spPr>
        <p:txBody>
          <a:bodyPr>
            <a:normAutofit/>
          </a:bodyPr>
          <a:lstStyle/>
          <a:p>
            <a:r>
              <a:rPr lang="en-GB" sz="23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Pierce with a fork so that the strudel does not crack.</a:t>
            </a:r>
            <a:endParaRPr lang="cs-CZ" sz="2300" dirty="0"/>
          </a:p>
        </p:txBody>
      </p:sp>
    </p:spTree>
    <p:extLst>
      <p:ext uri="{BB962C8B-B14F-4D97-AF65-F5344CB8AC3E}">
        <p14:creationId xmlns:p14="http://schemas.microsoft.com/office/powerpoint/2010/main" val="879635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rázku 5">
            <a:extLst>
              <a:ext uri="{FF2B5EF4-FFF2-40B4-BE49-F238E27FC236}">
                <a16:creationId xmlns:a16="http://schemas.microsoft.com/office/drawing/2014/main" id="{5CDD010B-5773-4B06-9372-AAB23FE8E05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3" r="9783"/>
          <a:stretch>
            <a:fillRect/>
          </a:stretch>
        </p:blipFill>
        <p:spPr>
          <a:xfrm>
            <a:off x="550361" y="348734"/>
            <a:ext cx="6607513" cy="6160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4D0C115-C894-483C-BF08-D6661C080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95938" y="1346918"/>
            <a:ext cx="3092117" cy="4164164"/>
          </a:xfrm>
        </p:spPr>
        <p:txBody>
          <a:bodyPr/>
          <a:lstStyle/>
          <a:p>
            <a:r>
              <a:rPr lang="en-GB" sz="23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Bake in a preheated oven of 180 ° C for about 15 to 20 minutes. </a:t>
            </a:r>
            <a:endParaRPr lang="cs-CZ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136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rázku 5">
            <a:extLst>
              <a:ext uri="{FF2B5EF4-FFF2-40B4-BE49-F238E27FC236}">
                <a16:creationId xmlns:a16="http://schemas.microsoft.com/office/drawing/2014/main" id="{5DCAF46F-9699-4564-9A08-09B4367D4FC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3" b="15033"/>
          <a:stretch>
            <a:fillRect/>
          </a:stretch>
        </p:blipFill>
        <p:spPr>
          <a:xfrm>
            <a:off x="500241" y="302004"/>
            <a:ext cx="6707754" cy="6253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B2BEC6A-7665-47B7-BF07-FA27A0717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46272" y="1346918"/>
            <a:ext cx="3092117" cy="4164164"/>
          </a:xfrm>
        </p:spPr>
        <p:txBody>
          <a:bodyPr>
            <a:normAutofit/>
          </a:bodyPr>
          <a:lstStyle/>
          <a:p>
            <a:r>
              <a:rPr lang="en-GB" sz="23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Cut the cooled strudel into portions, sprinkle with icing sugar and serve.</a:t>
            </a:r>
            <a:endParaRPr lang="cs-CZ" sz="2300" dirty="0"/>
          </a:p>
        </p:txBody>
      </p:sp>
    </p:spTree>
    <p:extLst>
      <p:ext uri="{BB962C8B-B14F-4D97-AF65-F5344CB8AC3E}">
        <p14:creationId xmlns:p14="http://schemas.microsoft.com/office/powerpoint/2010/main" val="1654637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6AFAA26-0619-46B8-A508-1EC717F750D3}"/>
              </a:ext>
            </a:extLst>
          </p:cNvPr>
          <p:cNvSpPr txBox="1"/>
          <p:nvPr/>
        </p:nvSpPr>
        <p:spPr>
          <a:xfrm>
            <a:off x="2350315" y="864067"/>
            <a:ext cx="7491369" cy="3953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Ingredients: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 pack of puff pastry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9 apples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 egg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 tablespoons sugar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 tablespoons ground walnuts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 tablespoons breadcrumbs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 teaspoons ground cinnamon</a:t>
            </a: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944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rázku 5">
            <a:extLst>
              <a:ext uri="{FF2B5EF4-FFF2-40B4-BE49-F238E27FC236}">
                <a16:creationId xmlns:a16="http://schemas.microsoft.com/office/drawing/2014/main" id="{C56780CD-AA5D-4123-A297-FBF415F441E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3" b="15033"/>
          <a:stretch>
            <a:fillRect/>
          </a:stretch>
        </p:blipFill>
        <p:spPr>
          <a:xfrm>
            <a:off x="539062" y="360727"/>
            <a:ext cx="6581787" cy="61365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Nadpis 2">
            <a:extLst>
              <a:ext uri="{FF2B5EF4-FFF2-40B4-BE49-F238E27FC236}">
                <a16:creationId xmlns:a16="http://schemas.microsoft.com/office/drawing/2014/main" id="{F60237B1-E8BF-4EED-BDD3-BDCC80BD6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H="1">
            <a:off x="8446607" y="1346994"/>
            <a:ext cx="3092450" cy="4164012"/>
          </a:xfrm>
        </p:spPr>
        <p:txBody>
          <a:bodyPr>
            <a:normAutofit fontScale="97500"/>
          </a:bodyPr>
          <a:lstStyle/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Peel the apples, remove the pips and grate them.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782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rázku 5">
            <a:extLst>
              <a:ext uri="{FF2B5EF4-FFF2-40B4-BE49-F238E27FC236}">
                <a16:creationId xmlns:a16="http://schemas.microsoft.com/office/drawing/2014/main" id="{A6EC5AF9-27E7-4674-8451-B3E70D48E60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3" r="15033"/>
          <a:stretch>
            <a:fillRect/>
          </a:stretch>
        </p:blipFill>
        <p:spPr>
          <a:xfrm>
            <a:off x="682522" y="90231"/>
            <a:ext cx="6226410" cy="6677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Nadpis 2">
            <a:extLst>
              <a:ext uri="{FF2B5EF4-FFF2-40B4-BE49-F238E27FC236}">
                <a16:creationId xmlns:a16="http://schemas.microsoft.com/office/drawing/2014/main" id="{74AFFC64-4E94-4D9F-9670-E23907AE3B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H="1">
            <a:off x="8396273" y="1346994"/>
            <a:ext cx="3092450" cy="4164012"/>
          </a:xfrm>
        </p:spPr>
        <p:txBody>
          <a:bodyPr>
            <a:normAutofit fontScale="97500"/>
          </a:bodyPr>
          <a:lstStyle/>
          <a:p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Divide the puff pastry into 3 equal parts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59433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rázku 5">
            <a:extLst>
              <a:ext uri="{FF2B5EF4-FFF2-40B4-BE49-F238E27FC236}">
                <a16:creationId xmlns:a16="http://schemas.microsoft.com/office/drawing/2014/main" id="{74E44661-9875-4E88-B790-AF8AA0097D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9" r="14039"/>
          <a:stretch>
            <a:fillRect/>
          </a:stretch>
        </p:blipFill>
        <p:spPr>
          <a:xfrm>
            <a:off x="922789" y="609622"/>
            <a:ext cx="5988629" cy="5583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Nadpis 2">
            <a:extLst>
              <a:ext uri="{FF2B5EF4-FFF2-40B4-BE49-F238E27FC236}">
                <a16:creationId xmlns:a16="http://schemas.microsoft.com/office/drawing/2014/main" id="{C68215DC-6D9B-46B7-AB8C-2714E822E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7550" y="1346994"/>
            <a:ext cx="3092450" cy="4164012"/>
          </a:xfrm>
        </p:spPr>
        <p:txBody>
          <a:bodyPr>
            <a:normAutofit fontScale="97500"/>
          </a:bodyPr>
          <a:lstStyle/>
          <a:p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and roll them into thin rectangular shapes.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9924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rázku 5">
            <a:extLst>
              <a:ext uri="{FF2B5EF4-FFF2-40B4-BE49-F238E27FC236}">
                <a16:creationId xmlns:a16="http://schemas.microsoft.com/office/drawing/2014/main" id="{CD6B4335-3398-4D1F-983B-F1A765AE00B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3" r="15033"/>
          <a:stretch>
            <a:fillRect/>
          </a:stretch>
        </p:blipFill>
        <p:spPr>
          <a:xfrm rot="5400000">
            <a:off x="774455" y="285186"/>
            <a:ext cx="5862844" cy="62876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32977C9-911E-4943-81E2-B80E3DACF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54661" y="1346918"/>
            <a:ext cx="3092117" cy="4164164"/>
          </a:xfrm>
        </p:spPr>
        <p:txBody>
          <a:bodyPr>
            <a:normAutofit/>
          </a:bodyPr>
          <a:lstStyle/>
          <a:p>
            <a:r>
              <a:rPr lang="en-GB" sz="23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Lightly dust the puff pastry with breadcrumbs</a:t>
            </a:r>
            <a:r>
              <a:rPr lang="cs-CZ" sz="23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cs-CZ" sz="2300" dirty="0"/>
          </a:p>
        </p:txBody>
      </p:sp>
    </p:spTree>
    <p:extLst>
      <p:ext uri="{BB962C8B-B14F-4D97-AF65-F5344CB8AC3E}">
        <p14:creationId xmlns:p14="http://schemas.microsoft.com/office/powerpoint/2010/main" val="2278134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rázku 5">
            <a:extLst>
              <a:ext uri="{FF2B5EF4-FFF2-40B4-BE49-F238E27FC236}">
                <a16:creationId xmlns:a16="http://schemas.microsoft.com/office/drawing/2014/main" id="{ED59181E-8E07-440A-A995-618A91A9C56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3" b="15033"/>
          <a:stretch>
            <a:fillRect/>
          </a:stretch>
        </p:blipFill>
        <p:spPr>
          <a:xfrm>
            <a:off x="566542" y="395106"/>
            <a:ext cx="6508039" cy="60677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F014665-DFBC-4EA7-AF7F-7DB4997F5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1439" y="1346918"/>
            <a:ext cx="3092117" cy="4164164"/>
          </a:xfrm>
        </p:spPr>
        <p:txBody>
          <a:bodyPr>
            <a:normAutofit/>
          </a:bodyPr>
          <a:lstStyle/>
          <a:p>
            <a:r>
              <a:rPr lang="en-GB" sz="23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place apples in the middle,</a:t>
            </a:r>
            <a:endParaRPr lang="cs-CZ" sz="2300" dirty="0"/>
          </a:p>
        </p:txBody>
      </p:sp>
    </p:spTree>
    <p:extLst>
      <p:ext uri="{BB962C8B-B14F-4D97-AF65-F5344CB8AC3E}">
        <p14:creationId xmlns:p14="http://schemas.microsoft.com/office/powerpoint/2010/main" val="2447002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rázku 5">
            <a:extLst>
              <a:ext uri="{FF2B5EF4-FFF2-40B4-BE49-F238E27FC236}">
                <a16:creationId xmlns:a16="http://schemas.microsoft.com/office/drawing/2014/main" id="{2DCE3D88-1774-4C0E-8181-F7FA448B949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3" b="15033"/>
          <a:stretch>
            <a:fillRect/>
          </a:stretch>
        </p:blipFill>
        <p:spPr>
          <a:xfrm>
            <a:off x="651184" y="474022"/>
            <a:ext cx="6338755" cy="59099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BE4E93E-3C22-4F87-ACF2-68A55D487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1439" y="1346918"/>
            <a:ext cx="3092117" cy="4164164"/>
          </a:xfrm>
        </p:spPr>
        <p:txBody>
          <a:bodyPr>
            <a:normAutofit/>
          </a:bodyPr>
          <a:lstStyle/>
          <a:p>
            <a:r>
              <a:rPr lang="en-GB" sz="23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sprinkle with sugar,</a:t>
            </a:r>
            <a:endParaRPr lang="cs-CZ" sz="2300" dirty="0"/>
          </a:p>
        </p:txBody>
      </p:sp>
    </p:spTree>
    <p:extLst>
      <p:ext uri="{BB962C8B-B14F-4D97-AF65-F5344CB8AC3E}">
        <p14:creationId xmlns:p14="http://schemas.microsoft.com/office/powerpoint/2010/main" val="415966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rázku 5">
            <a:extLst>
              <a:ext uri="{FF2B5EF4-FFF2-40B4-BE49-F238E27FC236}">
                <a16:creationId xmlns:a16="http://schemas.microsoft.com/office/drawing/2014/main" id="{ADB0F20A-E587-408A-9865-2703FC2C710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3" b="15033"/>
          <a:stretch>
            <a:fillRect/>
          </a:stretch>
        </p:blipFill>
        <p:spPr>
          <a:xfrm>
            <a:off x="587229" y="439845"/>
            <a:ext cx="6412069" cy="59783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21C05D1-01F8-4C3B-88C3-475E69306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7883" y="1346918"/>
            <a:ext cx="3092117" cy="4164164"/>
          </a:xfrm>
        </p:spPr>
        <p:txBody>
          <a:bodyPr>
            <a:normAutofit/>
          </a:bodyPr>
          <a:lstStyle/>
          <a:p>
            <a:r>
              <a:rPr lang="en-GB" sz="23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ground cinnamon</a:t>
            </a:r>
            <a:endParaRPr lang="cs-CZ" sz="2300" dirty="0"/>
          </a:p>
        </p:txBody>
      </p:sp>
    </p:spTree>
    <p:extLst>
      <p:ext uri="{BB962C8B-B14F-4D97-AF65-F5344CB8AC3E}">
        <p14:creationId xmlns:p14="http://schemas.microsoft.com/office/powerpoint/2010/main" val="720775724"/>
      </p:ext>
    </p:extLst>
  </p:cSld>
  <p:clrMapOvr>
    <a:masterClrMapping/>
  </p:clrMapOvr>
</p:sld>
</file>

<file path=ppt/theme/theme1.xml><?xml version="1.0" encoding="utf-8"?>
<a:theme xmlns:a="http://schemas.openxmlformats.org/drawingml/2006/main" name="Odznáček">
  <a:themeElements>
    <a:clrScheme name="Odznáček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dznáček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dznáček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TM10001106[[fn=Odznáček]]</Template>
  <TotalTime>81</TotalTime>
  <Words>149</Words>
  <Application>Microsoft Office PowerPoint</Application>
  <PresentationFormat>Širokoúhlá obrazovka</PresentationFormat>
  <Paragraphs>23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Calibri</vt:lpstr>
      <vt:lpstr>Comic Sans MS</vt:lpstr>
      <vt:lpstr>Gill Sans MT</vt:lpstr>
      <vt:lpstr>Impact</vt:lpstr>
      <vt:lpstr>Odznáček</vt:lpstr>
      <vt:lpstr>Apple strudel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Apple strudel</dc:title>
  <dc:creator>Marta Ulčíková</dc:creator>
  <cp:lastModifiedBy>Romana</cp:lastModifiedBy>
  <cp:revision>5</cp:revision>
  <dcterms:created xsi:type="dcterms:W3CDTF">2021-05-03T09:12:54Z</dcterms:created>
  <dcterms:modified xsi:type="dcterms:W3CDTF">2021-10-31T19:04:21Z</dcterms:modified>
</cp:coreProperties>
</file>