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metadata" ContentType="application/binary"/>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Lst>
  <p:notesMasterIdLst>
    <p:notesMasterId r:id="rId8"/>
  </p:notesMasterIdLst>
  <p:sldIdLst>
    <p:sldId id="256" r:id="rId2"/>
    <p:sldId id="258" r:id="rId3"/>
    <p:sldId id="267" r:id="rId4"/>
    <p:sldId id="259" r:id="rId5"/>
    <p:sldId id="265" r:id="rId6"/>
    <p:sldId id="266" r:id="rId7"/>
  </p:sldIdLst>
  <p:sldSz cx="12192000" cy="6858000"/>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http://customooxmlschemas.google.com/">
      <go:slidesCustomData xmlns:go="http://customooxmlschemas.google.com/" xmlns:ahyp="http://schemas.microsoft.com/office/drawing/2018/hyperlinkcolor" xmlns:p15="http://schemas.microsoft.com/office/powerpoint/2012/main" xmlns:p14="http://schemas.microsoft.com/office/powerpoint/2010/main" xmlns:com="http://schemas.openxmlformats.org/drawingml/2006/compatibility" xmlns:pvml="urn:schemas-microsoft-com:office:powerpoint" xmlns:v="urn:schemas-microsoft-com:vml" xmlns:o="urn:schemas-microsoft-com:office:office" xmlns:dgm="http://schemas.openxmlformats.org/drawingml/2006/diagram" xmlns:c="http://schemas.openxmlformats.org/drawingml/2006/chart" xmlns:mv="urn:schemas-microsoft-com:mac:vml" xmlns:mc="http://schemas.openxmlformats.org/markup-compatibility/2006" xmlns="" r:id="rId16" roundtripDataSignature="AMtx7mjQaW4c5mejLD3dWx6ph+uTes4xWg=="/>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5" d="100"/>
          <a:sy n="75" d="100"/>
        </p:scale>
        <p:origin x="300" y="5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7" Type="http://schemas.openxmlformats.org/officeDocument/2006/relationships/presProps" Target="presProps.xml"/><Relationship Id="rId2" Type="http://schemas.openxmlformats.org/officeDocument/2006/relationships/slide" Target="slides/slide1.xml"/><Relationship Id="rId16" Type="http://customschemas.google.com/relationships/presentationmetadata" Target="metadata"/><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5" Type="http://schemas.openxmlformats.org/officeDocument/2006/relationships/slide" Target="slides/slide4.xml"/><Relationship Id="rId19" Type="http://schemas.openxmlformats.org/officeDocument/2006/relationships/theme" Target="theme/theme1.xml"/><Relationship Id="rId4" Type="http://schemas.openxmlformats.org/officeDocument/2006/relationships/slide" Target="slides/slide3.xml"/></Relationships>
</file>

<file path=ppt/media/image1.jp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1143225" y="685800"/>
            <a:ext cx="457222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marR="0" lvl="0"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1pPr>
            <a:lvl2pPr marL="914400" marR="0" lvl="1"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2pPr>
            <a:lvl3pPr marL="1371600" marR="0" lvl="2"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3pPr>
            <a:lvl4pPr marL="1828800" marR="0" lvl="3"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4pPr>
            <a:lvl5pPr marL="2286000" marR="0" lvl="4"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5pPr>
            <a:lvl6pPr marL="2743200" marR="0" lvl="5"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6pPr>
            <a:lvl7pPr marL="3200400" marR="0" lvl="6"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7pPr>
            <a:lvl8pPr marL="3657600" marR="0" lvl="7"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8pPr>
            <a:lvl9pPr marL="4114800" marR="0" lvl="8" indent="-298450" algn="l" rtl="0">
              <a:lnSpc>
                <a:spcPct val="100000"/>
              </a:lnSpc>
              <a:spcBef>
                <a:spcPts val="0"/>
              </a:spcBef>
              <a:spcAft>
                <a:spcPts val="0"/>
              </a:spcAft>
              <a:buClr>
                <a:srgbClr val="000000"/>
              </a:buClr>
              <a:buSzPts val="1100"/>
              <a:buFont typeface="Arial"/>
              <a:buChar char="■"/>
              <a:defRPr sz="1100" b="0" i="0" u="none" strike="noStrike" cap="none">
                <a:solidFill>
                  <a:srgbClr val="000000"/>
                </a:solidFill>
                <a:latin typeface="Arial"/>
                <a:ea typeface="Arial"/>
                <a:cs typeface="Arial"/>
                <a:sym typeface="Arial"/>
              </a:defRPr>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Google Shape;81;p1: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82" name="Google Shape;82;p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9"/>
        <p:cNvGrpSpPr/>
        <p:nvPr/>
      </p:nvGrpSpPr>
      <p:grpSpPr>
        <a:xfrm>
          <a:off x="0" y="0"/>
          <a:ext cx="0" cy="0"/>
          <a:chOff x="0" y="0"/>
          <a:chExt cx="0" cy="0"/>
        </a:xfrm>
      </p:grpSpPr>
      <p:sp>
        <p:nvSpPr>
          <p:cNvPr id="100" name="Google Shape;100;p2: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01" name="Google Shape;101;p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7"/>
        <p:cNvGrpSpPr/>
        <p:nvPr/>
      </p:nvGrpSpPr>
      <p:grpSpPr>
        <a:xfrm>
          <a:off x="0" y="0"/>
          <a:ext cx="0" cy="0"/>
          <a:chOff x="0" y="0"/>
          <a:chExt cx="0" cy="0"/>
        </a:xfrm>
      </p:grpSpPr>
      <p:sp>
        <p:nvSpPr>
          <p:cNvPr id="108" name="Google Shape;108;p3: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109" name="Google Shape;109;p3: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9"/>
        <p:cNvGrpSpPr/>
        <p:nvPr/>
      </p:nvGrpSpPr>
      <p:grpSpPr>
        <a:xfrm>
          <a:off x="0" y="0"/>
          <a:ext cx="0" cy="0"/>
          <a:chOff x="0" y="0"/>
          <a:chExt cx="0" cy="0"/>
        </a:xfrm>
      </p:grpSpPr>
      <p:sp>
        <p:nvSpPr>
          <p:cNvPr id="150" name="Google Shape;150;p8: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51" name="Google Shape;151;p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0"/>
        <p:cNvGrpSpPr/>
        <p:nvPr/>
      </p:nvGrpSpPr>
      <p:grpSpPr>
        <a:xfrm>
          <a:off x="0" y="0"/>
          <a:ext cx="0" cy="0"/>
          <a:chOff x="0" y="0"/>
          <a:chExt cx="0" cy="0"/>
        </a:xfrm>
      </p:grpSpPr>
      <p:sp>
        <p:nvSpPr>
          <p:cNvPr id="161" name="Google Shape;161;p9:notes"/>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p>
            <a:pPr marL="0" lvl="0" indent="0" algn="l" rtl="0">
              <a:lnSpc>
                <a:spcPct val="100000"/>
              </a:lnSpc>
              <a:spcBef>
                <a:spcPts val="0"/>
              </a:spcBef>
              <a:spcAft>
                <a:spcPts val="0"/>
              </a:spcAft>
              <a:buSzPts val="1100"/>
              <a:buNone/>
            </a:pPr>
            <a:endParaRPr/>
          </a:p>
        </p:txBody>
      </p:sp>
      <p:sp>
        <p:nvSpPr>
          <p:cNvPr id="162" name="Google Shape;162;p9: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Úvodní snímek" type="title">
  <p:cSld name="TITLE">
    <p:spTree>
      <p:nvGrpSpPr>
        <p:cNvPr id="1" name="Shape 11"/>
        <p:cNvGrpSpPr/>
        <p:nvPr/>
      </p:nvGrpSpPr>
      <p:grpSpPr>
        <a:xfrm>
          <a:off x="0" y="0"/>
          <a:ext cx="0" cy="0"/>
          <a:chOff x="0" y="0"/>
          <a:chExt cx="0" cy="0"/>
        </a:xfrm>
      </p:grpSpPr>
      <p:sp>
        <p:nvSpPr>
          <p:cNvPr id="12" name="Google Shape;12;p25"/>
          <p:cNvSpPr txBox="1">
            <a:spLocks noGrp="1"/>
          </p:cNvSpPr>
          <p:nvPr>
            <p:ph type="ctrTitle"/>
          </p:nvPr>
        </p:nvSpPr>
        <p:spPr>
          <a:xfrm>
            <a:off x="1524000" y="1122363"/>
            <a:ext cx="9144000" cy="2387600"/>
          </a:xfrm>
          <a:prstGeom prst="rect">
            <a:avLst/>
          </a:prstGeom>
          <a:noFill/>
          <a:ln>
            <a:noFill/>
          </a:ln>
        </p:spPr>
        <p:txBody>
          <a:bodyPr spcFirstLastPara="1" wrap="square" lIns="91425" tIns="45700" rIns="91425" bIns="45700" anchor="b" anchorCtr="0">
            <a:normAutofit/>
          </a:bodyPr>
          <a:lstStyle>
            <a:lvl1pPr lvl="0" algn="ctr">
              <a:lnSpc>
                <a:spcPct val="90000"/>
              </a:lnSpc>
              <a:spcBef>
                <a:spcPts val="0"/>
              </a:spcBef>
              <a:spcAft>
                <a:spcPts val="0"/>
              </a:spcAft>
              <a:buClr>
                <a:schemeClr val="dk1"/>
              </a:buClr>
              <a:buSzPts val="6000"/>
              <a:buFont typeface="Calibri"/>
              <a:buNone/>
              <a:defRPr sz="6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13" name="Google Shape;13;p25"/>
          <p:cNvSpPr txBox="1">
            <a:spLocks noGrp="1"/>
          </p:cNvSpPr>
          <p:nvPr>
            <p:ph type="subTitle" idx="1"/>
          </p:nvPr>
        </p:nvSpPr>
        <p:spPr>
          <a:xfrm>
            <a:off x="1524000" y="3602038"/>
            <a:ext cx="9144000" cy="1655762"/>
          </a:xfrm>
          <a:prstGeom prst="rect">
            <a:avLst/>
          </a:prstGeom>
          <a:noFill/>
          <a:ln>
            <a:noFill/>
          </a:ln>
        </p:spPr>
        <p:txBody>
          <a:bodyPr spcFirstLastPara="1" wrap="square" lIns="91425" tIns="45700" rIns="91425" bIns="45700" anchor="t" anchorCtr="0">
            <a:normAutofit/>
          </a:bodyPr>
          <a:lstStyle>
            <a:lvl1pPr lvl="0" algn="ctr">
              <a:lnSpc>
                <a:spcPct val="90000"/>
              </a:lnSpc>
              <a:spcBef>
                <a:spcPts val="1000"/>
              </a:spcBef>
              <a:spcAft>
                <a:spcPts val="0"/>
              </a:spcAft>
              <a:buClr>
                <a:schemeClr val="dk1"/>
              </a:buClr>
              <a:buSzPts val="2400"/>
              <a:buNone/>
              <a:defRPr sz="2400"/>
            </a:lvl1pPr>
            <a:lvl2pPr lvl="1" algn="ctr">
              <a:lnSpc>
                <a:spcPct val="90000"/>
              </a:lnSpc>
              <a:spcBef>
                <a:spcPts val="500"/>
              </a:spcBef>
              <a:spcAft>
                <a:spcPts val="0"/>
              </a:spcAft>
              <a:buClr>
                <a:schemeClr val="dk1"/>
              </a:buClr>
              <a:buSzPts val="2000"/>
              <a:buNone/>
              <a:defRPr sz="2000"/>
            </a:lvl2pPr>
            <a:lvl3pPr lvl="2" algn="ctr">
              <a:lnSpc>
                <a:spcPct val="90000"/>
              </a:lnSpc>
              <a:spcBef>
                <a:spcPts val="500"/>
              </a:spcBef>
              <a:spcAft>
                <a:spcPts val="0"/>
              </a:spcAft>
              <a:buClr>
                <a:schemeClr val="dk1"/>
              </a:buClr>
              <a:buSzPts val="1800"/>
              <a:buNone/>
              <a:defRPr sz="1800"/>
            </a:lvl3pPr>
            <a:lvl4pPr lvl="3" algn="ctr">
              <a:lnSpc>
                <a:spcPct val="90000"/>
              </a:lnSpc>
              <a:spcBef>
                <a:spcPts val="500"/>
              </a:spcBef>
              <a:spcAft>
                <a:spcPts val="0"/>
              </a:spcAft>
              <a:buClr>
                <a:schemeClr val="dk1"/>
              </a:buClr>
              <a:buSzPts val="1600"/>
              <a:buNone/>
              <a:defRPr sz="1600"/>
            </a:lvl4pPr>
            <a:lvl5pPr lvl="4" algn="ctr">
              <a:lnSpc>
                <a:spcPct val="90000"/>
              </a:lnSpc>
              <a:spcBef>
                <a:spcPts val="500"/>
              </a:spcBef>
              <a:spcAft>
                <a:spcPts val="0"/>
              </a:spcAft>
              <a:buClr>
                <a:schemeClr val="dk1"/>
              </a:buClr>
              <a:buSzPts val="1600"/>
              <a:buNone/>
              <a:defRPr sz="1600"/>
            </a:lvl5pPr>
            <a:lvl6pPr lvl="5" algn="ctr">
              <a:lnSpc>
                <a:spcPct val="90000"/>
              </a:lnSpc>
              <a:spcBef>
                <a:spcPts val="500"/>
              </a:spcBef>
              <a:spcAft>
                <a:spcPts val="0"/>
              </a:spcAft>
              <a:buClr>
                <a:schemeClr val="dk1"/>
              </a:buClr>
              <a:buSzPts val="1600"/>
              <a:buNone/>
              <a:defRPr sz="1600"/>
            </a:lvl6pPr>
            <a:lvl7pPr lvl="6" algn="ctr">
              <a:lnSpc>
                <a:spcPct val="90000"/>
              </a:lnSpc>
              <a:spcBef>
                <a:spcPts val="500"/>
              </a:spcBef>
              <a:spcAft>
                <a:spcPts val="0"/>
              </a:spcAft>
              <a:buClr>
                <a:schemeClr val="dk1"/>
              </a:buClr>
              <a:buSzPts val="1600"/>
              <a:buNone/>
              <a:defRPr sz="1600"/>
            </a:lvl7pPr>
            <a:lvl8pPr lvl="7" algn="ctr">
              <a:lnSpc>
                <a:spcPct val="90000"/>
              </a:lnSpc>
              <a:spcBef>
                <a:spcPts val="500"/>
              </a:spcBef>
              <a:spcAft>
                <a:spcPts val="0"/>
              </a:spcAft>
              <a:buClr>
                <a:schemeClr val="dk1"/>
              </a:buClr>
              <a:buSzPts val="1600"/>
              <a:buNone/>
              <a:defRPr sz="1600"/>
            </a:lvl8pPr>
            <a:lvl9pPr lvl="8" algn="ctr">
              <a:lnSpc>
                <a:spcPct val="90000"/>
              </a:lnSpc>
              <a:spcBef>
                <a:spcPts val="500"/>
              </a:spcBef>
              <a:spcAft>
                <a:spcPts val="0"/>
              </a:spcAft>
              <a:buClr>
                <a:schemeClr val="dk1"/>
              </a:buClr>
              <a:buSzPts val="1600"/>
              <a:buNone/>
              <a:defRPr sz="1600"/>
            </a:lvl9pPr>
          </a:lstStyle>
          <a:p>
            <a:endParaRPr/>
          </a:p>
        </p:txBody>
      </p:sp>
      <p:sp>
        <p:nvSpPr>
          <p:cNvPr id="14" name="Google Shape;14;p25"/>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5" name="Google Shape;15;p25"/>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16" name="Google Shape;16;p25"/>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Svislý nadpis a text" type="vertTitleAndTx">
  <p:cSld name="VERTICAL_TITLE_AND_VERTICAL_TEXT">
    <p:spTree>
      <p:nvGrpSpPr>
        <p:cNvPr id="1" name="Shape 74"/>
        <p:cNvGrpSpPr/>
        <p:nvPr/>
      </p:nvGrpSpPr>
      <p:grpSpPr>
        <a:xfrm>
          <a:off x="0" y="0"/>
          <a:ext cx="0" cy="0"/>
          <a:chOff x="0" y="0"/>
          <a:chExt cx="0" cy="0"/>
        </a:xfrm>
      </p:grpSpPr>
      <p:sp>
        <p:nvSpPr>
          <p:cNvPr id="75" name="Google Shape;75;p35"/>
          <p:cNvSpPr txBox="1">
            <a:spLocks noGrp="1"/>
          </p:cNvSpPr>
          <p:nvPr>
            <p:ph type="title"/>
          </p:nvPr>
        </p:nvSpPr>
        <p:spPr>
          <a:xfrm rot="5400000">
            <a:off x="7133431" y="1956594"/>
            <a:ext cx="5811838" cy="2628900"/>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76" name="Google Shape;76;p35"/>
          <p:cNvSpPr txBox="1">
            <a:spLocks noGrp="1"/>
          </p:cNvSpPr>
          <p:nvPr>
            <p:ph type="body" idx="1"/>
          </p:nvPr>
        </p:nvSpPr>
        <p:spPr>
          <a:xfrm rot="5400000">
            <a:off x="1799431" y="-596106"/>
            <a:ext cx="5811838" cy="77343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77" name="Google Shape;77;p35"/>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8" name="Google Shape;78;p35"/>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9" name="Google Shape;79;p35"/>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Dva obsahy" type="twoObj">
  <p:cSld name="TWO_OBJECTS">
    <p:spTree>
      <p:nvGrpSpPr>
        <p:cNvPr id="1" name="Shape 17"/>
        <p:cNvGrpSpPr/>
        <p:nvPr/>
      </p:nvGrpSpPr>
      <p:grpSpPr>
        <a:xfrm>
          <a:off x="0" y="0"/>
          <a:ext cx="0" cy="0"/>
          <a:chOff x="0" y="0"/>
          <a:chExt cx="0" cy="0"/>
        </a:xfrm>
      </p:grpSpPr>
      <p:sp>
        <p:nvSpPr>
          <p:cNvPr id="18" name="Google Shape;18;p26"/>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19" name="Google Shape;19;p26"/>
          <p:cNvSpPr txBox="1">
            <a:spLocks noGrp="1"/>
          </p:cNvSpPr>
          <p:nvPr>
            <p:ph type="body" idx="1"/>
          </p:nvPr>
        </p:nvSpPr>
        <p:spPr>
          <a:xfrm>
            <a:off x="838200" y="1825625"/>
            <a:ext cx="5181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20" name="Google Shape;20;p26"/>
          <p:cNvSpPr txBox="1">
            <a:spLocks noGrp="1"/>
          </p:cNvSpPr>
          <p:nvPr>
            <p:ph type="body" idx="2"/>
          </p:nvPr>
        </p:nvSpPr>
        <p:spPr>
          <a:xfrm>
            <a:off x="6172200" y="1825625"/>
            <a:ext cx="5181600" cy="435133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21" name="Google Shape;21;p26"/>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2" name="Google Shape;22;p26"/>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23" name="Google Shape;23;p26"/>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Záhlaví oddílu" type="secHead">
  <p:cSld name="SECTION_HEADER">
    <p:spTree>
      <p:nvGrpSpPr>
        <p:cNvPr id="1" name="Shape 30"/>
        <p:cNvGrpSpPr/>
        <p:nvPr/>
      </p:nvGrpSpPr>
      <p:grpSpPr>
        <a:xfrm>
          <a:off x="0" y="0"/>
          <a:ext cx="0" cy="0"/>
          <a:chOff x="0" y="0"/>
          <a:chExt cx="0" cy="0"/>
        </a:xfrm>
      </p:grpSpPr>
      <p:sp>
        <p:nvSpPr>
          <p:cNvPr id="31" name="Google Shape;31;p28"/>
          <p:cNvSpPr txBox="1">
            <a:spLocks noGrp="1"/>
          </p:cNvSpPr>
          <p:nvPr>
            <p:ph type="title"/>
          </p:nvPr>
        </p:nvSpPr>
        <p:spPr>
          <a:xfrm>
            <a:off x="831850" y="1709738"/>
            <a:ext cx="10515600" cy="2852737"/>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6000"/>
              <a:buFont typeface="Calibri"/>
              <a:buNone/>
              <a:defRPr sz="60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32" name="Google Shape;32;p28"/>
          <p:cNvSpPr txBox="1">
            <a:spLocks noGrp="1"/>
          </p:cNvSpPr>
          <p:nvPr>
            <p:ph type="body" idx="1"/>
          </p:nvPr>
        </p:nvSpPr>
        <p:spPr>
          <a:xfrm>
            <a:off x="831850" y="4589463"/>
            <a:ext cx="10515600" cy="1500187"/>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rgbClr val="888888"/>
              </a:buClr>
              <a:buSzPts val="2400"/>
              <a:buNone/>
              <a:defRPr sz="2400">
                <a:solidFill>
                  <a:srgbClr val="888888"/>
                </a:solidFill>
              </a:defRPr>
            </a:lvl1pPr>
            <a:lvl2pPr marL="914400" lvl="1" indent="-228600" algn="l">
              <a:lnSpc>
                <a:spcPct val="90000"/>
              </a:lnSpc>
              <a:spcBef>
                <a:spcPts val="500"/>
              </a:spcBef>
              <a:spcAft>
                <a:spcPts val="0"/>
              </a:spcAft>
              <a:buClr>
                <a:srgbClr val="888888"/>
              </a:buClr>
              <a:buSzPts val="2000"/>
              <a:buNone/>
              <a:defRPr sz="2000">
                <a:solidFill>
                  <a:srgbClr val="888888"/>
                </a:solidFill>
              </a:defRPr>
            </a:lvl2pPr>
            <a:lvl3pPr marL="1371600" lvl="2" indent="-228600" algn="l">
              <a:lnSpc>
                <a:spcPct val="90000"/>
              </a:lnSpc>
              <a:spcBef>
                <a:spcPts val="500"/>
              </a:spcBef>
              <a:spcAft>
                <a:spcPts val="0"/>
              </a:spcAft>
              <a:buClr>
                <a:srgbClr val="888888"/>
              </a:buClr>
              <a:buSzPts val="1800"/>
              <a:buNone/>
              <a:defRPr sz="1800">
                <a:solidFill>
                  <a:srgbClr val="888888"/>
                </a:solidFill>
              </a:defRPr>
            </a:lvl3pPr>
            <a:lvl4pPr marL="1828800" lvl="3" indent="-228600" algn="l">
              <a:lnSpc>
                <a:spcPct val="90000"/>
              </a:lnSpc>
              <a:spcBef>
                <a:spcPts val="500"/>
              </a:spcBef>
              <a:spcAft>
                <a:spcPts val="0"/>
              </a:spcAft>
              <a:buClr>
                <a:srgbClr val="888888"/>
              </a:buClr>
              <a:buSzPts val="1600"/>
              <a:buNone/>
              <a:defRPr sz="1600">
                <a:solidFill>
                  <a:srgbClr val="888888"/>
                </a:solidFill>
              </a:defRPr>
            </a:lvl4pPr>
            <a:lvl5pPr marL="2286000" lvl="4" indent="-228600" algn="l">
              <a:lnSpc>
                <a:spcPct val="90000"/>
              </a:lnSpc>
              <a:spcBef>
                <a:spcPts val="500"/>
              </a:spcBef>
              <a:spcAft>
                <a:spcPts val="0"/>
              </a:spcAft>
              <a:buClr>
                <a:srgbClr val="888888"/>
              </a:buClr>
              <a:buSzPts val="1600"/>
              <a:buNone/>
              <a:defRPr sz="1600">
                <a:solidFill>
                  <a:srgbClr val="888888"/>
                </a:solidFill>
              </a:defRPr>
            </a:lvl5pPr>
            <a:lvl6pPr marL="2743200" lvl="5" indent="-228600" algn="l">
              <a:lnSpc>
                <a:spcPct val="90000"/>
              </a:lnSpc>
              <a:spcBef>
                <a:spcPts val="500"/>
              </a:spcBef>
              <a:spcAft>
                <a:spcPts val="0"/>
              </a:spcAft>
              <a:buClr>
                <a:srgbClr val="888888"/>
              </a:buClr>
              <a:buSzPts val="1600"/>
              <a:buNone/>
              <a:defRPr sz="1600">
                <a:solidFill>
                  <a:srgbClr val="888888"/>
                </a:solidFill>
              </a:defRPr>
            </a:lvl6pPr>
            <a:lvl7pPr marL="3200400" lvl="6" indent="-228600" algn="l">
              <a:lnSpc>
                <a:spcPct val="90000"/>
              </a:lnSpc>
              <a:spcBef>
                <a:spcPts val="500"/>
              </a:spcBef>
              <a:spcAft>
                <a:spcPts val="0"/>
              </a:spcAft>
              <a:buClr>
                <a:srgbClr val="888888"/>
              </a:buClr>
              <a:buSzPts val="1600"/>
              <a:buNone/>
              <a:defRPr sz="1600">
                <a:solidFill>
                  <a:srgbClr val="888888"/>
                </a:solidFill>
              </a:defRPr>
            </a:lvl7pPr>
            <a:lvl8pPr marL="3657600" lvl="7" indent="-228600" algn="l">
              <a:lnSpc>
                <a:spcPct val="90000"/>
              </a:lnSpc>
              <a:spcBef>
                <a:spcPts val="500"/>
              </a:spcBef>
              <a:spcAft>
                <a:spcPts val="0"/>
              </a:spcAft>
              <a:buClr>
                <a:srgbClr val="888888"/>
              </a:buClr>
              <a:buSzPts val="1600"/>
              <a:buNone/>
              <a:defRPr sz="1600">
                <a:solidFill>
                  <a:srgbClr val="888888"/>
                </a:solidFill>
              </a:defRPr>
            </a:lvl8pPr>
            <a:lvl9pPr marL="4114800" lvl="8" indent="-228600" algn="l">
              <a:lnSpc>
                <a:spcPct val="90000"/>
              </a:lnSpc>
              <a:spcBef>
                <a:spcPts val="500"/>
              </a:spcBef>
              <a:spcAft>
                <a:spcPts val="0"/>
              </a:spcAft>
              <a:buClr>
                <a:srgbClr val="888888"/>
              </a:buClr>
              <a:buSzPts val="1600"/>
              <a:buNone/>
              <a:defRPr sz="1600">
                <a:solidFill>
                  <a:srgbClr val="888888"/>
                </a:solidFill>
              </a:defRPr>
            </a:lvl9pPr>
          </a:lstStyle>
          <a:p>
            <a:endParaRPr/>
          </a:p>
        </p:txBody>
      </p:sp>
      <p:sp>
        <p:nvSpPr>
          <p:cNvPr id="33" name="Google Shape;33;p28"/>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4" name="Google Shape;34;p28"/>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35" name="Google Shape;35;p28"/>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Porovnání" type="twoTxTwoObj">
  <p:cSld name="TWO_OBJECTS_WITH_TEXT">
    <p:spTree>
      <p:nvGrpSpPr>
        <p:cNvPr id="1" name="Shape 36"/>
        <p:cNvGrpSpPr/>
        <p:nvPr/>
      </p:nvGrpSpPr>
      <p:grpSpPr>
        <a:xfrm>
          <a:off x="0" y="0"/>
          <a:ext cx="0" cy="0"/>
          <a:chOff x="0" y="0"/>
          <a:chExt cx="0" cy="0"/>
        </a:xfrm>
      </p:grpSpPr>
      <p:sp>
        <p:nvSpPr>
          <p:cNvPr id="37" name="Google Shape;37;p29"/>
          <p:cNvSpPr txBox="1">
            <a:spLocks noGrp="1"/>
          </p:cNvSpPr>
          <p:nvPr>
            <p:ph type="title"/>
          </p:nvPr>
        </p:nvSpPr>
        <p:spPr>
          <a:xfrm>
            <a:off x="839788"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38" name="Google Shape;38;p29"/>
          <p:cNvSpPr txBox="1">
            <a:spLocks noGrp="1"/>
          </p:cNvSpPr>
          <p:nvPr>
            <p:ph type="body" idx="1"/>
          </p:nvPr>
        </p:nvSpPr>
        <p:spPr>
          <a:xfrm>
            <a:off x="839788" y="1681163"/>
            <a:ext cx="5157787" cy="823912"/>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39" name="Google Shape;39;p29"/>
          <p:cNvSpPr txBox="1">
            <a:spLocks noGrp="1"/>
          </p:cNvSpPr>
          <p:nvPr>
            <p:ph type="body" idx="2"/>
          </p:nvPr>
        </p:nvSpPr>
        <p:spPr>
          <a:xfrm>
            <a:off x="839788" y="2505075"/>
            <a:ext cx="5157787" cy="368458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0" name="Google Shape;40;p29"/>
          <p:cNvSpPr txBox="1">
            <a:spLocks noGrp="1"/>
          </p:cNvSpPr>
          <p:nvPr>
            <p:ph type="body" idx="3"/>
          </p:nvPr>
        </p:nvSpPr>
        <p:spPr>
          <a:xfrm>
            <a:off x="6172200" y="1681163"/>
            <a:ext cx="5183188" cy="823912"/>
          </a:xfrm>
          <a:prstGeom prst="rect">
            <a:avLst/>
          </a:prstGeom>
          <a:noFill/>
          <a:ln>
            <a:noFill/>
          </a:ln>
        </p:spPr>
        <p:txBody>
          <a:bodyPr spcFirstLastPara="1" wrap="square" lIns="91425" tIns="45700" rIns="91425" bIns="45700" anchor="b" anchorCtr="0">
            <a:normAutofit/>
          </a:bodyPr>
          <a:lstStyle>
            <a:lvl1pPr marL="457200" lvl="0" indent="-228600" algn="l">
              <a:lnSpc>
                <a:spcPct val="90000"/>
              </a:lnSpc>
              <a:spcBef>
                <a:spcPts val="1000"/>
              </a:spcBef>
              <a:spcAft>
                <a:spcPts val="0"/>
              </a:spcAft>
              <a:buClr>
                <a:schemeClr val="dk1"/>
              </a:buClr>
              <a:buSzPts val="2400"/>
              <a:buNone/>
              <a:defRPr sz="2400" b="1"/>
            </a:lvl1pPr>
            <a:lvl2pPr marL="914400" lvl="1" indent="-228600" algn="l">
              <a:lnSpc>
                <a:spcPct val="90000"/>
              </a:lnSpc>
              <a:spcBef>
                <a:spcPts val="500"/>
              </a:spcBef>
              <a:spcAft>
                <a:spcPts val="0"/>
              </a:spcAft>
              <a:buClr>
                <a:schemeClr val="dk1"/>
              </a:buClr>
              <a:buSzPts val="2000"/>
              <a:buNone/>
              <a:defRPr sz="2000" b="1"/>
            </a:lvl2pPr>
            <a:lvl3pPr marL="1371600" lvl="2" indent="-228600" algn="l">
              <a:lnSpc>
                <a:spcPct val="90000"/>
              </a:lnSpc>
              <a:spcBef>
                <a:spcPts val="500"/>
              </a:spcBef>
              <a:spcAft>
                <a:spcPts val="0"/>
              </a:spcAft>
              <a:buClr>
                <a:schemeClr val="dk1"/>
              </a:buClr>
              <a:buSzPts val="1800"/>
              <a:buNone/>
              <a:defRPr sz="1800" b="1"/>
            </a:lvl3pPr>
            <a:lvl4pPr marL="1828800" lvl="3" indent="-228600" algn="l">
              <a:lnSpc>
                <a:spcPct val="90000"/>
              </a:lnSpc>
              <a:spcBef>
                <a:spcPts val="500"/>
              </a:spcBef>
              <a:spcAft>
                <a:spcPts val="0"/>
              </a:spcAft>
              <a:buClr>
                <a:schemeClr val="dk1"/>
              </a:buClr>
              <a:buSzPts val="1600"/>
              <a:buNone/>
              <a:defRPr sz="1600" b="1"/>
            </a:lvl4pPr>
            <a:lvl5pPr marL="2286000" lvl="4" indent="-228600" algn="l">
              <a:lnSpc>
                <a:spcPct val="90000"/>
              </a:lnSpc>
              <a:spcBef>
                <a:spcPts val="500"/>
              </a:spcBef>
              <a:spcAft>
                <a:spcPts val="0"/>
              </a:spcAft>
              <a:buClr>
                <a:schemeClr val="dk1"/>
              </a:buClr>
              <a:buSzPts val="1600"/>
              <a:buNone/>
              <a:defRPr sz="1600" b="1"/>
            </a:lvl5pPr>
            <a:lvl6pPr marL="2743200" lvl="5" indent="-228600" algn="l">
              <a:lnSpc>
                <a:spcPct val="90000"/>
              </a:lnSpc>
              <a:spcBef>
                <a:spcPts val="500"/>
              </a:spcBef>
              <a:spcAft>
                <a:spcPts val="0"/>
              </a:spcAft>
              <a:buClr>
                <a:schemeClr val="dk1"/>
              </a:buClr>
              <a:buSzPts val="1600"/>
              <a:buNone/>
              <a:defRPr sz="1600" b="1"/>
            </a:lvl6pPr>
            <a:lvl7pPr marL="3200400" lvl="6" indent="-228600" algn="l">
              <a:lnSpc>
                <a:spcPct val="90000"/>
              </a:lnSpc>
              <a:spcBef>
                <a:spcPts val="500"/>
              </a:spcBef>
              <a:spcAft>
                <a:spcPts val="0"/>
              </a:spcAft>
              <a:buClr>
                <a:schemeClr val="dk1"/>
              </a:buClr>
              <a:buSzPts val="1600"/>
              <a:buNone/>
              <a:defRPr sz="1600" b="1"/>
            </a:lvl7pPr>
            <a:lvl8pPr marL="3657600" lvl="7" indent="-228600" algn="l">
              <a:lnSpc>
                <a:spcPct val="90000"/>
              </a:lnSpc>
              <a:spcBef>
                <a:spcPts val="500"/>
              </a:spcBef>
              <a:spcAft>
                <a:spcPts val="0"/>
              </a:spcAft>
              <a:buClr>
                <a:schemeClr val="dk1"/>
              </a:buClr>
              <a:buSzPts val="1600"/>
              <a:buNone/>
              <a:defRPr sz="1600" b="1"/>
            </a:lvl8pPr>
            <a:lvl9pPr marL="4114800" lvl="8" indent="-228600" algn="l">
              <a:lnSpc>
                <a:spcPct val="90000"/>
              </a:lnSpc>
              <a:spcBef>
                <a:spcPts val="500"/>
              </a:spcBef>
              <a:spcAft>
                <a:spcPts val="0"/>
              </a:spcAft>
              <a:buClr>
                <a:schemeClr val="dk1"/>
              </a:buClr>
              <a:buSzPts val="1600"/>
              <a:buNone/>
              <a:defRPr sz="1600" b="1"/>
            </a:lvl9pPr>
          </a:lstStyle>
          <a:p>
            <a:endParaRPr/>
          </a:p>
        </p:txBody>
      </p:sp>
      <p:sp>
        <p:nvSpPr>
          <p:cNvPr id="41" name="Google Shape;41;p29"/>
          <p:cNvSpPr txBox="1">
            <a:spLocks noGrp="1"/>
          </p:cNvSpPr>
          <p:nvPr>
            <p:ph type="body" idx="4"/>
          </p:nvPr>
        </p:nvSpPr>
        <p:spPr>
          <a:xfrm>
            <a:off x="6172200" y="2505075"/>
            <a:ext cx="5183188" cy="3684588"/>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42" name="Google Shape;42;p29"/>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3" name="Google Shape;43;p29"/>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4" name="Google Shape;44;p29"/>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Jenom nadpis" type="titleOnly">
  <p:cSld name="TITLE_ONLY">
    <p:spTree>
      <p:nvGrpSpPr>
        <p:cNvPr id="1" name="Shape 45"/>
        <p:cNvGrpSpPr/>
        <p:nvPr/>
      </p:nvGrpSpPr>
      <p:grpSpPr>
        <a:xfrm>
          <a:off x="0" y="0"/>
          <a:ext cx="0" cy="0"/>
          <a:chOff x="0" y="0"/>
          <a:chExt cx="0" cy="0"/>
        </a:xfrm>
      </p:grpSpPr>
      <p:sp>
        <p:nvSpPr>
          <p:cNvPr id="46" name="Google Shape;46;p30"/>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47" name="Google Shape;47;p30"/>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8" name="Google Shape;48;p30"/>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49" name="Google Shape;49;p30"/>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Prázdný" type="blank">
  <p:cSld name="BLANK">
    <p:spTree>
      <p:nvGrpSpPr>
        <p:cNvPr id="1" name="Shape 50"/>
        <p:cNvGrpSpPr/>
        <p:nvPr/>
      </p:nvGrpSpPr>
      <p:grpSpPr>
        <a:xfrm>
          <a:off x="0" y="0"/>
          <a:ext cx="0" cy="0"/>
          <a:chOff x="0" y="0"/>
          <a:chExt cx="0" cy="0"/>
        </a:xfrm>
      </p:grpSpPr>
      <p:sp>
        <p:nvSpPr>
          <p:cNvPr id="51" name="Google Shape;51;p31"/>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2" name="Google Shape;52;p31"/>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3" name="Google Shape;53;p31"/>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Obsah s titulkem" type="objTx">
  <p:cSld name="OBJECT_WITH_CAPTION_TEXT">
    <p:spTree>
      <p:nvGrpSpPr>
        <p:cNvPr id="1" name="Shape 54"/>
        <p:cNvGrpSpPr/>
        <p:nvPr/>
      </p:nvGrpSpPr>
      <p:grpSpPr>
        <a:xfrm>
          <a:off x="0" y="0"/>
          <a:ext cx="0" cy="0"/>
          <a:chOff x="0" y="0"/>
          <a:chExt cx="0" cy="0"/>
        </a:xfrm>
      </p:grpSpPr>
      <p:sp>
        <p:nvSpPr>
          <p:cNvPr id="55" name="Google Shape;55;p32"/>
          <p:cNvSpPr txBox="1">
            <a:spLocks noGrp="1"/>
          </p:cNvSpPr>
          <p:nvPr>
            <p:ph type="title"/>
          </p:nvPr>
        </p:nvSpPr>
        <p:spPr>
          <a:xfrm>
            <a:off x="839788" y="457200"/>
            <a:ext cx="3932237"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Calibri"/>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56" name="Google Shape;56;p32"/>
          <p:cNvSpPr txBox="1">
            <a:spLocks noGrp="1"/>
          </p:cNvSpPr>
          <p:nvPr>
            <p:ph type="body" idx="1"/>
          </p:nvPr>
        </p:nvSpPr>
        <p:spPr>
          <a:xfrm>
            <a:off x="5183188" y="987425"/>
            <a:ext cx="6172200" cy="4873625"/>
          </a:xfrm>
          <a:prstGeom prst="rect">
            <a:avLst/>
          </a:prstGeom>
          <a:noFill/>
          <a:ln>
            <a:noFill/>
          </a:ln>
        </p:spPr>
        <p:txBody>
          <a:bodyPr spcFirstLastPara="1" wrap="square" lIns="91425" tIns="45700" rIns="91425" bIns="45700" anchor="t" anchorCtr="0">
            <a:normAutofit/>
          </a:bodyPr>
          <a:lstStyle>
            <a:lvl1pPr marL="457200" lvl="0" indent="-431800" algn="l">
              <a:lnSpc>
                <a:spcPct val="90000"/>
              </a:lnSpc>
              <a:spcBef>
                <a:spcPts val="1000"/>
              </a:spcBef>
              <a:spcAft>
                <a:spcPts val="0"/>
              </a:spcAft>
              <a:buClr>
                <a:schemeClr val="dk1"/>
              </a:buClr>
              <a:buSzPts val="3200"/>
              <a:buChar char="•"/>
              <a:defRPr sz="3200"/>
            </a:lvl1pPr>
            <a:lvl2pPr marL="914400" lvl="1" indent="-406400" algn="l">
              <a:lnSpc>
                <a:spcPct val="90000"/>
              </a:lnSpc>
              <a:spcBef>
                <a:spcPts val="500"/>
              </a:spcBef>
              <a:spcAft>
                <a:spcPts val="0"/>
              </a:spcAft>
              <a:buClr>
                <a:schemeClr val="dk1"/>
              </a:buClr>
              <a:buSzPts val="2800"/>
              <a:buChar char="•"/>
              <a:defRPr sz="2800"/>
            </a:lvl2pPr>
            <a:lvl3pPr marL="1371600" lvl="2" indent="-381000" algn="l">
              <a:lnSpc>
                <a:spcPct val="90000"/>
              </a:lnSpc>
              <a:spcBef>
                <a:spcPts val="500"/>
              </a:spcBef>
              <a:spcAft>
                <a:spcPts val="0"/>
              </a:spcAft>
              <a:buClr>
                <a:schemeClr val="dk1"/>
              </a:buClr>
              <a:buSzPts val="2400"/>
              <a:buChar char="•"/>
              <a:defRPr sz="2400"/>
            </a:lvl3pPr>
            <a:lvl4pPr marL="1828800" lvl="3" indent="-355600" algn="l">
              <a:lnSpc>
                <a:spcPct val="90000"/>
              </a:lnSpc>
              <a:spcBef>
                <a:spcPts val="500"/>
              </a:spcBef>
              <a:spcAft>
                <a:spcPts val="0"/>
              </a:spcAft>
              <a:buClr>
                <a:schemeClr val="dk1"/>
              </a:buClr>
              <a:buSzPts val="2000"/>
              <a:buChar char="•"/>
              <a:defRPr sz="2000"/>
            </a:lvl4pPr>
            <a:lvl5pPr marL="2286000" lvl="4" indent="-355600" algn="l">
              <a:lnSpc>
                <a:spcPct val="90000"/>
              </a:lnSpc>
              <a:spcBef>
                <a:spcPts val="500"/>
              </a:spcBef>
              <a:spcAft>
                <a:spcPts val="0"/>
              </a:spcAft>
              <a:buClr>
                <a:schemeClr val="dk1"/>
              </a:buClr>
              <a:buSzPts val="2000"/>
              <a:buChar char="•"/>
              <a:defRPr sz="2000"/>
            </a:lvl5pPr>
            <a:lvl6pPr marL="2743200" lvl="5" indent="-355600" algn="l">
              <a:lnSpc>
                <a:spcPct val="90000"/>
              </a:lnSpc>
              <a:spcBef>
                <a:spcPts val="500"/>
              </a:spcBef>
              <a:spcAft>
                <a:spcPts val="0"/>
              </a:spcAft>
              <a:buClr>
                <a:schemeClr val="dk1"/>
              </a:buClr>
              <a:buSzPts val="2000"/>
              <a:buChar char="•"/>
              <a:defRPr sz="2000"/>
            </a:lvl6pPr>
            <a:lvl7pPr marL="3200400" lvl="6" indent="-355600" algn="l">
              <a:lnSpc>
                <a:spcPct val="90000"/>
              </a:lnSpc>
              <a:spcBef>
                <a:spcPts val="500"/>
              </a:spcBef>
              <a:spcAft>
                <a:spcPts val="0"/>
              </a:spcAft>
              <a:buClr>
                <a:schemeClr val="dk1"/>
              </a:buClr>
              <a:buSzPts val="2000"/>
              <a:buChar char="•"/>
              <a:defRPr sz="2000"/>
            </a:lvl7pPr>
            <a:lvl8pPr marL="3657600" lvl="7" indent="-355600" algn="l">
              <a:lnSpc>
                <a:spcPct val="90000"/>
              </a:lnSpc>
              <a:spcBef>
                <a:spcPts val="500"/>
              </a:spcBef>
              <a:spcAft>
                <a:spcPts val="0"/>
              </a:spcAft>
              <a:buClr>
                <a:schemeClr val="dk1"/>
              </a:buClr>
              <a:buSzPts val="2000"/>
              <a:buChar char="•"/>
              <a:defRPr sz="2000"/>
            </a:lvl8pPr>
            <a:lvl9pPr marL="4114800" lvl="8" indent="-355600" algn="l">
              <a:lnSpc>
                <a:spcPct val="90000"/>
              </a:lnSpc>
              <a:spcBef>
                <a:spcPts val="500"/>
              </a:spcBef>
              <a:spcAft>
                <a:spcPts val="0"/>
              </a:spcAft>
              <a:buClr>
                <a:schemeClr val="dk1"/>
              </a:buClr>
              <a:buSzPts val="2000"/>
              <a:buChar char="•"/>
              <a:defRPr sz="2000"/>
            </a:lvl9pPr>
          </a:lstStyle>
          <a:p>
            <a:endParaRPr/>
          </a:p>
        </p:txBody>
      </p:sp>
      <p:sp>
        <p:nvSpPr>
          <p:cNvPr id="57" name="Google Shape;57;p32"/>
          <p:cNvSpPr txBox="1">
            <a:spLocks noGrp="1"/>
          </p:cNvSpPr>
          <p:nvPr>
            <p:ph type="body" idx="2"/>
          </p:nvPr>
        </p:nvSpPr>
        <p:spPr>
          <a:xfrm>
            <a:off x="839788" y="2057400"/>
            <a:ext cx="3932237" cy="3811588"/>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58" name="Google Shape;58;p32"/>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59" name="Google Shape;59;p32"/>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0" name="Google Shape;60;p32"/>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Obrázek s titulkem" type="picTx">
  <p:cSld name="PICTURE_WITH_CAPTION_TEXT">
    <p:spTree>
      <p:nvGrpSpPr>
        <p:cNvPr id="1" name="Shape 61"/>
        <p:cNvGrpSpPr/>
        <p:nvPr/>
      </p:nvGrpSpPr>
      <p:grpSpPr>
        <a:xfrm>
          <a:off x="0" y="0"/>
          <a:ext cx="0" cy="0"/>
          <a:chOff x="0" y="0"/>
          <a:chExt cx="0" cy="0"/>
        </a:xfrm>
      </p:grpSpPr>
      <p:sp>
        <p:nvSpPr>
          <p:cNvPr id="62" name="Google Shape;62;p33"/>
          <p:cNvSpPr txBox="1">
            <a:spLocks noGrp="1"/>
          </p:cNvSpPr>
          <p:nvPr>
            <p:ph type="title"/>
          </p:nvPr>
        </p:nvSpPr>
        <p:spPr>
          <a:xfrm>
            <a:off x="839788" y="457200"/>
            <a:ext cx="3932237" cy="1600200"/>
          </a:xfrm>
          <a:prstGeom prst="rect">
            <a:avLst/>
          </a:prstGeom>
          <a:noFill/>
          <a:ln>
            <a:noFill/>
          </a:ln>
        </p:spPr>
        <p:txBody>
          <a:bodyPr spcFirstLastPara="1" wrap="square" lIns="91425" tIns="45700" rIns="91425" bIns="45700" anchor="b" anchorCtr="0">
            <a:normAutofit/>
          </a:bodyPr>
          <a:lstStyle>
            <a:lvl1pPr lvl="0" algn="l">
              <a:lnSpc>
                <a:spcPct val="90000"/>
              </a:lnSpc>
              <a:spcBef>
                <a:spcPts val="0"/>
              </a:spcBef>
              <a:spcAft>
                <a:spcPts val="0"/>
              </a:spcAft>
              <a:buClr>
                <a:schemeClr val="dk1"/>
              </a:buClr>
              <a:buSzPts val="3200"/>
              <a:buFont typeface="Calibri"/>
              <a:buNone/>
              <a:defRPr sz="3200"/>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63" name="Google Shape;63;p33"/>
          <p:cNvSpPr>
            <a:spLocks noGrp="1"/>
          </p:cNvSpPr>
          <p:nvPr>
            <p:ph type="pic" idx="2"/>
          </p:nvPr>
        </p:nvSpPr>
        <p:spPr>
          <a:xfrm>
            <a:off x="5183188" y="987425"/>
            <a:ext cx="6172200" cy="4873625"/>
          </a:xfrm>
          <a:prstGeom prst="rect">
            <a:avLst/>
          </a:prstGeom>
          <a:noFill/>
          <a:ln>
            <a:noFill/>
          </a:ln>
        </p:spPr>
      </p:sp>
      <p:sp>
        <p:nvSpPr>
          <p:cNvPr id="64" name="Google Shape;64;p33"/>
          <p:cNvSpPr txBox="1">
            <a:spLocks noGrp="1"/>
          </p:cNvSpPr>
          <p:nvPr>
            <p:ph type="body" idx="1"/>
          </p:nvPr>
        </p:nvSpPr>
        <p:spPr>
          <a:xfrm>
            <a:off x="839788" y="2057400"/>
            <a:ext cx="3932237" cy="3811588"/>
          </a:xfrm>
          <a:prstGeom prst="rect">
            <a:avLst/>
          </a:prstGeom>
          <a:noFill/>
          <a:ln>
            <a:noFill/>
          </a:ln>
        </p:spPr>
        <p:txBody>
          <a:bodyPr spcFirstLastPara="1" wrap="square" lIns="91425" tIns="45700" rIns="91425" bIns="45700" anchor="t" anchorCtr="0">
            <a:normAutofit/>
          </a:bodyPr>
          <a:lstStyle>
            <a:lvl1pPr marL="457200" lvl="0" indent="-228600" algn="l">
              <a:lnSpc>
                <a:spcPct val="90000"/>
              </a:lnSpc>
              <a:spcBef>
                <a:spcPts val="1000"/>
              </a:spcBef>
              <a:spcAft>
                <a:spcPts val="0"/>
              </a:spcAft>
              <a:buClr>
                <a:schemeClr val="dk1"/>
              </a:buClr>
              <a:buSzPts val="1600"/>
              <a:buNone/>
              <a:defRPr sz="1600"/>
            </a:lvl1pPr>
            <a:lvl2pPr marL="914400" lvl="1" indent="-228600" algn="l">
              <a:lnSpc>
                <a:spcPct val="90000"/>
              </a:lnSpc>
              <a:spcBef>
                <a:spcPts val="500"/>
              </a:spcBef>
              <a:spcAft>
                <a:spcPts val="0"/>
              </a:spcAft>
              <a:buClr>
                <a:schemeClr val="dk1"/>
              </a:buClr>
              <a:buSzPts val="1400"/>
              <a:buNone/>
              <a:defRPr sz="1400"/>
            </a:lvl2pPr>
            <a:lvl3pPr marL="1371600" lvl="2" indent="-228600" algn="l">
              <a:lnSpc>
                <a:spcPct val="90000"/>
              </a:lnSpc>
              <a:spcBef>
                <a:spcPts val="500"/>
              </a:spcBef>
              <a:spcAft>
                <a:spcPts val="0"/>
              </a:spcAft>
              <a:buClr>
                <a:schemeClr val="dk1"/>
              </a:buClr>
              <a:buSzPts val="1200"/>
              <a:buNone/>
              <a:defRPr sz="1200"/>
            </a:lvl3pPr>
            <a:lvl4pPr marL="1828800" lvl="3" indent="-228600" algn="l">
              <a:lnSpc>
                <a:spcPct val="90000"/>
              </a:lnSpc>
              <a:spcBef>
                <a:spcPts val="500"/>
              </a:spcBef>
              <a:spcAft>
                <a:spcPts val="0"/>
              </a:spcAft>
              <a:buClr>
                <a:schemeClr val="dk1"/>
              </a:buClr>
              <a:buSzPts val="1000"/>
              <a:buNone/>
              <a:defRPr sz="1000"/>
            </a:lvl4pPr>
            <a:lvl5pPr marL="2286000" lvl="4" indent="-228600" algn="l">
              <a:lnSpc>
                <a:spcPct val="90000"/>
              </a:lnSpc>
              <a:spcBef>
                <a:spcPts val="500"/>
              </a:spcBef>
              <a:spcAft>
                <a:spcPts val="0"/>
              </a:spcAft>
              <a:buClr>
                <a:schemeClr val="dk1"/>
              </a:buClr>
              <a:buSzPts val="1000"/>
              <a:buNone/>
              <a:defRPr sz="1000"/>
            </a:lvl5pPr>
            <a:lvl6pPr marL="2743200" lvl="5" indent="-228600" algn="l">
              <a:lnSpc>
                <a:spcPct val="90000"/>
              </a:lnSpc>
              <a:spcBef>
                <a:spcPts val="500"/>
              </a:spcBef>
              <a:spcAft>
                <a:spcPts val="0"/>
              </a:spcAft>
              <a:buClr>
                <a:schemeClr val="dk1"/>
              </a:buClr>
              <a:buSzPts val="1000"/>
              <a:buNone/>
              <a:defRPr sz="1000"/>
            </a:lvl6pPr>
            <a:lvl7pPr marL="3200400" lvl="6" indent="-228600" algn="l">
              <a:lnSpc>
                <a:spcPct val="90000"/>
              </a:lnSpc>
              <a:spcBef>
                <a:spcPts val="500"/>
              </a:spcBef>
              <a:spcAft>
                <a:spcPts val="0"/>
              </a:spcAft>
              <a:buClr>
                <a:schemeClr val="dk1"/>
              </a:buClr>
              <a:buSzPts val="1000"/>
              <a:buNone/>
              <a:defRPr sz="1000"/>
            </a:lvl7pPr>
            <a:lvl8pPr marL="3657600" lvl="7" indent="-228600" algn="l">
              <a:lnSpc>
                <a:spcPct val="90000"/>
              </a:lnSpc>
              <a:spcBef>
                <a:spcPts val="500"/>
              </a:spcBef>
              <a:spcAft>
                <a:spcPts val="0"/>
              </a:spcAft>
              <a:buClr>
                <a:schemeClr val="dk1"/>
              </a:buClr>
              <a:buSzPts val="1000"/>
              <a:buNone/>
              <a:defRPr sz="1000"/>
            </a:lvl8pPr>
            <a:lvl9pPr marL="4114800" lvl="8" indent="-228600" algn="l">
              <a:lnSpc>
                <a:spcPct val="90000"/>
              </a:lnSpc>
              <a:spcBef>
                <a:spcPts val="500"/>
              </a:spcBef>
              <a:spcAft>
                <a:spcPts val="0"/>
              </a:spcAft>
              <a:buClr>
                <a:schemeClr val="dk1"/>
              </a:buClr>
              <a:buSzPts val="1000"/>
              <a:buNone/>
              <a:defRPr sz="1000"/>
            </a:lvl9pPr>
          </a:lstStyle>
          <a:p>
            <a:endParaRPr/>
          </a:p>
        </p:txBody>
      </p:sp>
      <p:sp>
        <p:nvSpPr>
          <p:cNvPr id="65" name="Google Shape;65;p33"/>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6" name="Google Shape;66;p33"/>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67" name="Google Shape;67;p33"/>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Nadpis a svislý text" type="vertTx">
  <p:cSld name="VERTICAL_TEXT">
    <p:spTree>
      <p:nvGrpSpPr>
        <p:cNvPr id="1" name="Shape 68"/>
        <p:cNvGrpSpPr/>
        <p:nvPr/>
      </p:nvGrpSpPr>
      <p:grpSpPr>
        <a:xfrm>
          <a:off x="0" y="0"/>
          <a:ext cx="0" cy="0"/>
          <a:chOff x="0" y="0"/>
          <a:chExt cx="0" cy="0"/>
        </a:xfrm>
      </p:grpSpPr>
      <p:sp>
        <p:nvSpPr>
          <p:cNvPr id="69" name="Google Shape;69;p34"/>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lvl="0" algn="l">
              <a:lnSpc>
                <a:spcPct val="90000"/>
              </a:lnSpc>
              <a:spcBef>
                <a:spcPts val="0"/>
              </a:spcBef>
              <a:spcAft>
                <a:spcPts val="0"/>
              </a:spcAft>
              <a:buClr>
                <a:schemeClr val="dk1"/>
              </a:buClr>
              <a:buSzPts val="1800"/>
              <a:buNone/>
              <a:defRPr/>
            </a:lvl1pPr>
            <a:lvl2pPr lvl="1">
              <a:spcBef>
                <a:spcPts val="0"/>
              </a:spcBef>
              <a:spcAft>
                <a:spcPts val="0"/>
              </a:spcAft>
              <a:buSzPts val="1400"/>
              <a:buNone/>
              <a:defRPr/>
            </a:lvl2pPr>
            <a:lvl3pPr lvl="2">
              <a:spcBef>
                <a:spcPts val="0"/>
              </a:spcBef>
              <a:spcAft>
                <a:spcPts val="0"/>
              </a:spcAft>
              <a:buSzPts val="1400"/>
              <a:buNone/>
              <a:defRPr/>
            </a:lvl3pPr>
            <a:lvl4pPr lvl="3">
              <a:spcBef>
                <a:spcPts val="0"/>
              </a:spcBef>
              <a:spcAft>
                <a:spcPts val="0"/>
              </a:spcAft>
              <a:buSzPts val="1400"/>
              <a:buNone/>
              <a:defRPr/>
            </a:lvl4pPr>
            <a:lvl5pPr lvl="4">
              <a:spcBef>
                <a:spcPts val="0"/>
              </a:spcBef>
              <a:spcAft>
                <a:spcPts val="0"/>
              </a:spcAft>
              <a:buSzPts val="1400"/>
              <a:buNone/>
              <a:defRPr/>
            </a:lvl5pPr>
            <a:lvl6pPr lvl="5">
              <a:spcBef>
                <a:spcPts val="0"/>
              </a:spcBef>
              <a:spcAft>
                <a:spcPts val="0"/>
              </a:spcAft>
              <a:buSzPts val="1400"/>
              <a:buNone/>
              <a:defRPr/>
            </a:lvl6pPr>
            <a:lvl7pPr lvl="6">
              <a:spcBef>
                <a:spcPts val="0"/>
              </a:spcBef>
              <a:spcAft>
                <a:spcPts val="0"/>
              </a:spcAft>
              <a:buSzPts val="1400"/>
              <a:buNone/>
              <a:defRPr/>
            </a:lvl7pPr>
            <a:lvl8pPr lvl="7">
              <a:spcBef>
                <a:spcPts val="0"/>
              </a:spcBef>
              <a:spcAft>
                <a:spcPts val="0"/>
              </a:spcAft>
              <a:buSzPts val="1400"/>
              <a:buNone/>
              <a:defRPr/>
            </a:lvl8pPr>
            <a:lvl9pPr lvl="8">
              <a:spcBef>
                <a:spcPts val="0"/>
              </a:spcBef>
              <a:spcAft>
                <a:spcPts val="0"/>
              </a:spcAft>
              <a:buSzPts val="1400"/>
              <a:buNone/>
              <a:defRPr/>
            </a:lvl9pPr>
          </a:lstStyle>
          <a:p>
            <a:endParaRPr/>
          </a:p>
        </p:txBody>
      </p:sp>
      <p:sp>
        <p:nvSpPr>
          <p:cNvPr id="70" name="Google Shape;70;p34"/>
          <p:cNvSpPr txBox="1">
            <a:spLocks noGrp="1"/>
          </p:cNvSpPr>
          <p:nvPr>
            <p:ph type="body" idx="1"/>
          </p:nvPr>
        </p:nvSpPr>
        <p:spPr>
          <a:xfrm rot="5400000">
            <a:off x="3920331" y="-1256506"/>
            <a:ext cx="4351338" cy="10515600"/>
          </a:xfrm>
          <a:prstGeom prst="rect">
            <a:avLst/>
          </a:prstGeom>
          <a:noFill/>
          <a:ln>
            <a:noFill/>
          </a:ln>
        </p:spPr>
        <p:txBody>
          <a:bodyPr spcFirstLastPara="1" wrap="square" lIns="91425" tIns="45700" rIns="91425" bIns="45700" anchor="t" anchorCtr="0">
            <a:normAutofit/>
          </a:bodyPr>
          <a:lstStyle>
            <a:lvl1pPr marL="457200" lvl="0" indent="-342900" algn="l">
              <a:lnSpc>
                <a:spcPct val="90000"/>
              </a:lnSpc>
              <a:spcBef>
                <a:spcPts val="1000"/>
              </a:spcBef>
              <a:spcAft>
                <a:spcPts val="0"/>
              </a:spcAft>
              <a:buClr>
                <a:schemeClr val="dk1"/>
              </a:buClr>
              <a:buSzPts val="1800"/>
              <a:buChar char="•"/>
              <a:defRPr/>
            </a:lvl1pPr>
            <a:lvl2pPr marL="914400" lvl="1" indent="-342900" algn="l">
              <a:lnSpc>
                <a:spcPct val="90000"/>
              </a:lnSpc>
              <a:spcBef>
                <a:spcPts val="500"/>
              </a:spcBef>
              <a:spcAft>
                <a:spcPts val="0"/>
              </a:spcAft>
              <a:buClr>
                <a:schemeClr val="dk1"/>
              </a:buClr>
              <a:buSzPts val="1800"/>
              <a:buChar char="•"/>
              <a:defRPr/>
            </a:lvl2pPr>
            <a:lvl3pPr marL="1371600" lvl="2" indent="-342900" algn="l">
              <a:lnSpc>
                <a:spcPct val="90000"/>
              </a:lnSpc>
              <a:spcBef>
                <a:spcPts val="500"/>
              </a:spcBef>
              <a:spcAft>
                <a:spcPts val="0"/>
              </a:spcAft>
              <a:buClr>
                <a:schemeClr val="dk1"/>
              </a:buClr>
              <a:buSzPts val="1800"/>
              <a:buChar char="•"/>
              <a:defRPr/>
            </a:lvl3pPr>
            <a:lvl4pPr marL="1828800" lvl="3" indent="-342900" algn="l">
              <a:lnSpc>
                <a:spcPct val="90000"/>
              </a:lnSpc>
              <a:spcBef>
                <a:spcPts val="500"/>
              </a:spcBef>
              <a:spcAft>
                <a:spcPts val="0"/>
              </a:spcAft>
              <a:buClr>
                <a:schemeClr val="dk1"/>
              </a:buClr>
              <a:buSzPts val="1800"/>
              <a:buChar char="•"/>
              <a:defRPr/>
            </a:lvl4pPr>
            <a:lvl5pPr marL="2286000" lvl="4" indent="-342900" algn="l">
              <a:lnSpc>
                <a:spcPct val="90000"/>
              </a:lnSpc>
              <a:spcBef>
                <a:spcPts val="500"/>
              </a:spcBef>
              <a:spcAft>
                <a:spcPts val="0"/>
              </a:spcAft>
              <a:buClr>
                <a:schemeClr val="dk1"/>
              </a:buClr>
              <a:buSzPts val="1800"/>
              <a:buChar char="•"/>
              <a:defRPr/>
            </a:lvl5pPr>
            <a:lvl6pPr marL="2743200" lvl="5" indent="-342900" algn="l">
              <a:lnSpc>
                <a:spcPct val="90000"/>
              </a:lnSpc>
              <a:spcBef>
                <a:spcPts val="500"/>
              </a:spcBef>
              <a:spcAft>
                <a:spcPts val="0"/>
              </a:spcAft>
              <a:buClr>
                <a:schemeClr val="dk1"/>
              </a:buClr>
              <a:buSzPts val="1800"/>
              <a:buChar char="•"/>
              <a:defRPr/>
            </a:lvl6pPr>
            <a:lvl7pPr marL="3200400" lvl="6" indent="-342900" algn="l">
              <a:lnSpc>
                <a:spcPct val="90000"/>
              </a:lnSpc>
              <a:spcBef>
                <a:spcPts val="500"/>
              </a:spcBef>
              <a:spcAft>
                <a:spcPts val="0"/>
              </a:spcAft>
              <a:buClr>
                <a:schemeClr val="dk1"/>
              </a:buClr>
              <a:buSzPts val="1800"/>
              <a:buChar char="•"/>
              <a:defRPr/>
            </a:lvl7pPr>
            <a:lvl8pPr marL="3657600" lvl="7" indent="-342900" algn="l">
              <a:lnSpc>
                <a:spcPct val="90000"/>
              </a:lnSpc>
              <a:spcBef>
                <a:spcPts val="500"/>
              </a:spcBef>
              <a:spcAft>
                <a:spcPts val="0"/>
              </a:spcAft>
              <a:buClr>
                <a:schemeClr val="dk1"/>
              </a:buClr>
              <a:buSzPts val="1800"/>
              <a:buChar char="•"/>
              <a:defRPr/>
            </a:lvl8pPr>
            <a:lvl9pPr marL="4114800" lvl="8" indent="-342900" algn="l">
              <a:lnSpc>
                <a:spcPct val="90000"/>
              </a:lnSpc>
              <a:spcBef>
                <a:spcPts val="500"/>
              </a:spcBef>
              <a:spcAft>
                <a:spcPts val="0"/>
              </a:spcAft>
              <a:buClr>
                <a:schemeClr val="dk1"/>
              </a:buClr>
              <a:buSzPts val="1800"/>
              <a:buChar char="•"/>
              <a:defRPr/>
            </a:lvl9pPr>
          </a:lstStyle>
          <a:p>
            <a:endParaRPr/>
          </a:p>
        </p:txBody>
      </p:sp>
      <p:sp>
        <p:nvSpPr>
          <p:cNvPr id="71" name="Google Shape;71;p34"/>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lvl="0" algn="l">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2" name="Google Shape;72;p34"/>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lvl="0" algn="ctr">
              <a:spcBef>
                <a:spcPts val="0"/>
              </a:spcBef>
              <a:spcAft>
                <a:spcPts val="0"/>
              </a:spcAft>
              <a:buSzPts val="1400"/>
              <a:buNone/>
              <a:defRPr/>
            </a:lvl1pPr>
            <a:lvl2pPr lvl="1" algn="l">
              <a:spcBef>
                <a:spcPts val="0"/>
              </a:spcBef>
              <a:spcAft>
                <a:spcPts val="0"/>
              </a:spcAft>
              <a:buSzPts val="1400"/>
              <a:buNone/>
              <a:defRPr/>
            </a:lvl2pPr>
            <a:lvl3pPr lvl="2" algn="l">
              <a:spcBef>
                <a:spcPts val="0"/>
              </a:spcBef>
              <a:spcAft>
                <a:spcPts val="0"/>
              </a:spcAft>
              <a:buSzPts val="1400"/>
              <a:buNone/>
              <a:defRPr/>
            </a:lvl3pPr>
            <a:lvl4pPr lvl="3" algn="l">
              <a:spcBef>
                <a:spcPts val="0"/>
              </a:spcBef>
              <a:spcAft>
                <a:spcPts val="0"/>
              </a:spcAft>
              <a:buSzPts val="1400"/>
              <a:buNone/>
              <a:defRPr/>
            </a:lvl4pPr>
            <a:lvl5pPr lvl="4" algn="l">
              <a:spcBef>
                <a:spcPts val="0"/>
              </a:spcBef>
              <a:spcAft>
                <a:spcPts val="0"/>
              </a:spcAft>
              <a:buSzPts val="1400"/>
              <a:buNone/>
              <a:defRPr/>
            </a:lvl5pPr>
            <a:lvl6pPr lvl="5" algn="l">
              <a:spcBef>
                <a:spcPts val="0"/>
              </a:spcBef>
              <a:spcAft>
                <a:spcPts val="0"/>
              </a:spcAft>
              <a:buSzPts val="1400"/>
              <a:buNone/>
              <a:defRPr/>
            </a:lvl6pPr>
            <a:lvl7pPr lvl="6" algn="l">
              <a:spcBef>
                <a:spcPts val="0"/>
              </a:spcBef>
              <a:spcAft>
                <a:spcPts val="0"/>
              </a:spcAft>
              <a:buSzPts val="1400"/>
              <a:buNone/>
              <a:defRPr/>
            </a:lvl7pPr>
            <a:lvl8pPr lvl="7" algn="l">
              <a:spcBef>
                <a:spcPts val="0"/>
              </a:spcBef>
              <a:spcAft>
                <a:spcPts val="0"/>
              </a:spcAft>
              <a:buSzPts val="1400"/>
              <a:buNone/>
              <a:defRPr/>
            </a:lvl8pPr>
            <a:lvl9pPr lvl="8" algn="l">
              <a:spcBef>
                <a:spcPts val="0"/>
              </a:spcBef>
              <a:spcAft>
                <a:spcPts val="0"/>
              </a:spcAft>
              <a:buSzPts val="1400"/>
              <a:buNone/>
              <a:defRPr/>
            </a:lvl9pPr>
          </a:lstStyle>
          <a:p>
            <a:endParaRPr/>
          </a:p>
        </p:txBody>
      </p:sp>
      <p:sp>
        <p:nvSpPr>
          <p:cNvPr id="73" name="Google Shape;73;p34"/>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lvl="0" indent="0" algn="r">
              <a:spcBef>
                <a:spcPts val="0"/>
              </a:spcBef>
              <a:spcAft>
                <a:spcPts val="0"/>
              </a:spcAft>
              <a:buClr>
                <a:srgbClr val="888888"/>
              </a:buClr>
              <a:buSzPts val="1200"/>
              <a:buFont typeface="Calibri"/>
              <a:buNone/>
              <a:defRPr/>
            </a:lvl1pPr>
            <a:lvl2pPr marL="0" lvl="1" indent="0" algn="r">
              <a:spcBef>
                <a:spcPts val="0"/>
              </a:spcBef>
              <a:spcAft>
                <a:spcPts val="0"/>
              </a:spcAft>
              <a:buClr>
                <a:srgbClr val="888888"/>
              </a:buClr>
              <a:buSzPts val="1200"/>
              <a:buFont typeface="Calibri"/>
              <a:buNone/>
              <a:defRPr/>
            </a:lvl2pPr>
            <a:lvl3pPr marL="0" lvl="2" indent="0" algn="r">
              <a:spcBef>
                <a:spcPts val="0"/>
              </a:spcBef>
              <a:spcAft>
                <a:spcPts val="0"/>
              </a:spcAft>
              <a:buClr>
                <a:srgbClr val="888888"/>
              </a:buClr>
              <a:buSzPts val="1200"/>
              <a:buFont typeface="Calibri"/>
              <a:buNone/>
              <a:defRPr/>
            </a:lvl3pPr>
            <a:lvl4pPr marL="0" lvl="3" indent="0" algn="r">
              <a:spcBef>
                <a:spcPts val="0"/>
              </a:spcBef>
              <a:spcAft>
                <a:spcPts val="0"/>
              </a:spcAft>
              <a:buClr>
                <a:srgbClr val="888888"/>
              </a:buClr>
              <a:buSzPts val="1200"/>
              <a:buFont typeface="Calibri"/>
              <a:buNone/>
              <a:defRPr/>
            </a:lvl4pPr>
            <a:lvl5pPr marL="0" lvl="4" indent="0" algn="r">
              <a:spcBef>
                <a:spcPts val="0"/>
              </a:spcBef>
              <a:spcAft>
                <a:spcPts val="0"/>
              </a:spcAft>
              <a:buClr>
                <a:srgbClr val="888888"/>
              </a:buClr>
              <a:buSzPts val="1200"/>
              <a:buFont typeface="Calibri"/>
              <a:buNone/>
              <a:defRPr/>
            </a:lvl5pPr>
            <a:lvl6pPr marL="0" lvl="5" indent="0" algn="r">
              <a:spcBef>
                <a:spcPts val="0"/>
              </a:spcBef>
              <a:spcAft>
                <a:spcPts val="0"/>
              </a:spcAft>
              <a:buClr>
                <a:srgbClr val="888888"/>
              </a:buClr>
              <a:buSzPts val="1200"/>
              <a:buFont typeface="Calibri"/>
              <a:buNone/>
              <a:defRPr/>
            </a:lvl6pPr>
            <a:lvl7pPr marL="0" lvl="6" indent="0" algn="r">
              <a:spcBef>
                <a:spcPts val="0"/>
              </a:spcBef>
              <a:spcAft>
                <a:spcPts val="0"/>
              </a:spcAft>
              <a:buClr>
                <a:srgbClr val="888888"/>
              </a:buClr>
              <a:buSzPts val="1200"/>
              <a:buFont typeface="Calibri"/>
              <a:buNone/>
              <a:defRPr/>
            </a:lvl7pPr>
            <a:lvl8pPr marL="0" lvl="7" indent="0" algn="r">
              <a:spcBef>
                <a:spcPts val="0"/>
              </a:spcBef>
              <a:spcAft>
                <a:spcPts val="0"/>
              </a:spcAft>
              <a:buClr>
                <a:srgbClr val="888888"/>
              </a:buClr>
              <a:buSzPts val="1200"/>
              <a:buFont typeface="Calibri"/>
              <a:buNone/>
              <a:defRPr/>
            </a:lvl8pPr>
            <a:lvl9pPr marL="0" lvl="8" indent="0" algn="r">
              <a:spcBef>
                <a:spcPts val="0"/>
              </a:spcBef>
              <a:spcAft>
                <a:spcPts val="0"/>
              </a:spcAft>
              <a:buClr>
                <a:srgbClr val="888888"/>
              </a:buClr>
              <a:buSzPts val="1200"/>
              <a:buFont typeface="Calibri"/>
              <a:buNone/>
              <a:defRPr/>
            </a:lvl9pPr>
          </a:lstStyle>
          <a:p>
            <a:pPr marL="0" lvl="0" indent="0" algn="r" rtl="0">
              <a:spcBef>
                <a:spcPts val="0"/>
              </a:spcBef>
              <a:spcAft>
                <a:spcPts val="0"/>
              </a:spcAft>
              <a:buNone/>
            </a:pPr>
            <a:fld id="{00000000-1234-1234-1234-123412341234}" type="slidenum">
              <a:rPr lang="cs-CZ"/>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5"/>
        <p:cNvGrpSpPr/>
        <p:nvPr/>
      </p:nvGrpSpPr>
      <p:grpSpPr>
        <a:xfrm>
          <a:off x="0" y="0"/>
          <a:ext cx="0" cy="0"/>
          <a:chOff x="0" y="0"/>
          <a:chExt cx="0" cy="0"/>
        </a:xfrm>
      </p:grpSpPr>
      <p:sp>
        <p:nvSpPr>
          <p:cNvPr id="6" name="Google Shape;6;p24"/>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lvl1pPr marR="0" lvl="0" algn="l" rtl="0">
              <a:lnSpc>
                <a:spcPct val="90000"/>
              </a:lnSpc>
              <a:spcBef>
                <a:spcPts val="0"/>
              </a:spcBef>
              <a:spcAft>
                <a:spcPts val="0"/>
              </a:spcAft>
              <a:buClr>
                <a:schemeClr val="dk1"/>
              </a:buClr>
              <a:buSzPts val="4400"/>
              <a:buFont typeface="Calibri"/>
              <a:buNone/>
              <a:defRPr sz="4400" b="0" i="0" u="none" strike="noStrike" cap="none">
                <a:solidFill>
                  <a:schemeClr val="dk1"/>
                </a:solidFill>
                <a:latin typeface="Calibri"/>
                <a:ea typeface="Calibri"/>
                <a:cs typeface="Calibri"/>
                <a:sym typeface="Calibri"/>
              </a:defRPr>
            </a:lvl1pPr>
            <a:lvl2pPr lvl="1">
              <a:spcBef>
                <a:spcPts val="0"/>
              </a:spcBef>
              <a:spcAft>
                <a:spcPts val="0"/>
              </a:spcAft>
              <a:buSzPts val="1400"/>
              <a:buNone/>
              <a:defRPr sz="1800"/>
            </a:lvl2pPr>
            <a:lvl3pPr lvl="2">
              <a:spcBef>
                <a:spcPts val="0"/>
              </a:spcBef>
              <a:spcAft>
                <a:spcPts val="0"/>
              </a:spcAft>
              <a:buSzPts val="1400"/>
              <a:buNone/>
              <a:defRPr sz="1800"/>
            </a:lvl3pPr>
            <a:lvl4pPr lvl="3">
              <a:spcBef>
                <a:spcPts val="0"/>
              </a:spcBef>
              <a:spcAft>
                <a:spcPts val="0"/>
              </a:spcAft>
              <a:buSzPts val="1400"/>
              <a:buNone/>
              <a:defRPr sz="1800"/>
            </a:lvl4pPr>
            <a:lvl5pPr lvl="4">
              <a:spcBef>
                <a:spcPts val="0"/>
              </a:spcBef>
              <a:spcAft>
                <a:spcPts val="0"/>
              </a:spcAft>
              <a:buSzPts val="1400"/>
              <a:buNone/>
              <a:defRPr sz="1800"/>
            </a:lvl5pPr>
            <a:lvl6pPr lvl="5">
              <a:spcBef>
                <a:spcPts val="0"/>
              </a:spcBef>
              <a:spcAft>
                <a:spcPts val="0"/>
              </a:spcAft>
              <a:buSzPts val="1400"/>
              <a:buNone/>
              <a:defRPr sz="1800"/>
            </a:lvl6pPr>
            <a:lvl7pPr lvl="6">
              <a:spcBef>
                <a:spcPts val="0"/>
              </a:spcBef>
              <a:spcAft>
                <a:spcPts val="0"/>
              </a:spcAft>
              <a:buSzPts val="1400"/>
              <a:buNone/>
              <a:defRPr sz="1800"/>
            </a:lvl7pPr>
            <a:lvl8pPr lvl="7">
              <a:spcBef>
                <a:spcPts val="0"/>
              </a:spcBef>
              <a:spcAft>
                <a:spcPts val="0"/>
              </a:spcAft>
              <a:buSzPts val="1400"/>
              <a:buNone/>
              <a:defRPr sz="1800"/>
            </a:lvl8pPr>
            <a:lvl9pPr lvl="8">
              <a:spcBef>
                <a:spcPts val="0"/>
              </a:spcBef>
              <a:spcAft>
                <a:spcPts val="0"/>
              </a:spcAft>
              <a:buSzPts val="1400"/>
              <a:buNone/>
              <a:defRPr sz="1800"/>
            </a:lvl9pPr>
          </a:lstStyle>
          <a:p>
            <a:endParaRPr/>
          </a:p>
        </p:txBody>
      </p:sp>
      <p:sp>
        <p:nvSpPr>
          <p:cNvPr id="7" name="Google Shape;7;p24"/>
          <p:cNvSpPr txBox="1">
            <a:spLocks noGrp="1"/>
          </p:cNvSpPr>
          <p:nvPr>
            <p:ph type="body" idx="1"/>
          </p:nvPr>
        </p:nvSpPr>
        <p:spPr>
          <a:xfrm>
            <a:off x="838200" y="1825625"/>
            <a:ext cx="10515600" cy="4351338"/>
          </a:xfrm>
          <a:prstGeom prst="rect">
            <a:avLst/>
          </a:prstGeom>
          <a:noFill/>
          <a:ln>
            <a:noFill/>
          </a:ln>
        </p:spPr>
        <p:txBody>
          <a:bodyPr spcFirstLastPara="1" wrap="square" lIns="91425" tIns="45700" rIns="91425" bIns="45700" anchor="t" anchorCtr="0">
            <a:normAutofit/>
          </a:bodyPr>
          <a:lstStyle>
            <a:lvl1pPr marL="457200" marR="0" lvl="0" indent="-406400" algn="l" rtl="0">
              <a:lnSpc>
                <a:spcPct val="90000"/>
              </a:lnSpc>
              <a:spcBef>
                <a:spcPts val="1000"/>
              </a:spcBef>
              <a:spcAft>
                <a:spcPts val="0"/>
              </a:spcAft>
              <a:buClr>
                <a:schemeClr val="dk1"/>
              </a:buClr>
              <a:buSzPts val="2800"/>
              <a:buFont typeface="Arial"/>
              <a:buChar char="•"/>
              <a:defRPr sz="2800" b="0" i="0" u="none" strike="noStrike" cap="none">
                <a:solidFill>
                  <a:schemeClr val="dk1"/>
                </a:solidFill>
                <a:latin typeface="Calibri"/>
                <a:ea typeface="Calibri"/>
                <a:cs typeface="Calibri"/>
                <a:sym typeface="Calibri"/>
              </a:defRPr>
            </a:lvl1pPr>
            <a:lvl2pPr marL="914400" marR="0" lvl="1" indent="-381000" algn="l" rtl="0">
              <a:lnSpc>
                <a:spcPct val="90000"/>
              </a:lnSpc>
              <a:spcBef>
                <a:spcPts val="500"/>
              </a:spcBef>
              <a:spcAft>
                <a:spcPts val="0"/>
              </a:spcAft>
              <a:buClr>
                <a:schemeClr val="dk1"/>
              </a:buClr>
              <a:buSzPts val="2400"/>
              <a:buFont typeface="Arial"/>
              <a:buChar char="•"/>
              <a:defRPr sz="2400" b="0" i="0" u="none" strike="noStrike" cap="none">
                <a:solidFill>
                  <a:schemeClr val="dk1"/>
                </a:solidFill>
                <a:latin typeface="Calibri"/>
                <a:ea typeface="Calibri"/>
                <a:cs typeface="Calibri"/>
                <a:sym typeface="Calibri"/>
              </a:defRPr>
            </a:lvl2pPr>
            <a:lvl3pPr marL="1371600" marR="0" lvl="2" indent="-355600" algn="l" rtl="0">
              <a:lnSpc>
                <a:spcPct val="90000"/>
              </a:lnSpc>
              <a:spcBef>
                <a:spcPts val="500"/>
              </a:spcBef>
              <a:spcAft>
                <a:spcPts val="0"/>
              </a:spcAft>
              <a:buClr>
                <a:schemeClr val="dk1"/>
              </a:buClr>
              <a:buSzPts val="2000"/>
              <a:buFont typeface="Arial"/>
              <a:buChar char="•"/>
              <a:defRPr sz="2000" b="0" i="0" u="none" strike="noStrike" cap="none">
                <a:solidFill>
                  <a:schemeClr val="dk1"/>
                </a:solidFill>
                <a:latin typeface="Calibri"/>
                <a:ea typeface="Calibri"/>
                <a:cs typeface="Calibri"/>
                <a:sym typeface="Calibri"/>
              </a:defRPr>
            </a:lvl3pPr>
            <a:lvl4pPr marL="1828800" marR="0" lvl="3"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4pPr>
            <a:lvl5pPr marL="2286000" marR="0" lvl="4"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5pPr>
            <a:lvl6pPr marL="2743200" marR="0" lvl="5"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6pPr>
            <a:lvl7pPr marL="3200400" marR="0" lvl="6"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7pPr>
            <a:lvl8pPr marL="3657600" marR="0" lvl="7"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8pPr>
            <a:lvl9pPr marL="4114800" marR="0" lvl="8" indent="-342900" algn="l" rtl="0">
              <a:lnSpc>
                <a:spcPct val="90000"/>
              </a:lnSpc>
              <a:spcBef>
                <a:spcPts val="500"/>
              </a:spcBef>
              <a:spcAft>
                <a:spcPts val="0"/>
              </a:spcAft>
              <a:buClr>
                <a:schemeClr val="dk1"/>
              </a:buClr>
              <a:buSzPts val="1800"/>
              <a:buFont typeface="Arial"/>
              <a:buChar char="•"/>
              <a:defRPr sz="1800" b="0" i="0" u="none" strike="noStrike" cap="none">
                <a:solidFill>
                  <a:schemeClr val="dk1"/>
                </a:solidFill>
                <a:latin typeface="Calibri"/>
                <a:ea typeface="Calibri"/>
                <a:cs typeface="Calibri"/>
                <a:sym typeface="Calibri"/>
              </a:defRPr>
            </a:lvl9pPr>
          </a:lstStyle>
          <a:p>
            <a:endParaRPr/>
          </a:p>
        </p:txBody>
      </p:sp>
      <p:sp>
        <p:nvSpPr>
          <p:cNvPr id="8" name="Google Shape;8;p24"/>
          <p:cNvSpPr txBox="1">
            <a:spLocks noGrp="1"/>
          </p:cNvSpPr>
          <p:nvPr>
            <p:ph type="dt" idx="10"/>
          </p:nvPr>
        </p:nvSpPr>
        <p:spPr>
          <a:xfrm>
            <a:off x="838200" y="6356350"/>
            <a:ext cx="2743200" cy="365125"/>
          </a:xfrm>
          <a:prstGeom prst="rect">
            <a:avLst/>
          </a:prstGeom>
          <a:noFill/>
          <a:ln>
            <a:noFill/>
          </a:ln>
        </p:spPr>
        <p:txBody>
          <a:bodyPr spcFirstLastPara="1" wrap="square" lIns="91425" tIns="45700" rIns="91425" bIns="45700" anchor="ctr" anchorCtr="0">
            <a:noAutofit/>
          </a:bodyPr>
          <a:lstStyle>
            <a:lvl1pPr marR="0" lvl="0" algn="l" rtl="0">
              <a:spcBef>
                <a:spcPts val="0"/>
              </a:spcBef>
              <a:spcAft>
                <a:spcPts val="0"/>
              </a:spcAft>
              <a:buSzPts val="1400"/>
              <a:buNone/>
              <a:defRPr sz="1200" b="0" i="0" u="none" strike="noStrike" cap="none">
                <a:solidFill>
                  <a:srgbClr val="888888"/>
                </a:solidFill>
                <a:latin typeface="Calibri"/>
                <a:ea typeface="Calibri"/>
                <a:cs typeface="Calibri"/>
                <a:sym typeface="Calibri"/>
              </a:defRPr>
            </a:lvl1pPr>
            <a:lvl2pPr marR="0" lvl="1"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2pPr>
            <a:lvl3pPr marR="0" lvl="2"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3pPr>
            <a:lvl4pPr marR="0" lvl="3"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4pPr>
            <a:lvl5pPr marR="0" lvl="4"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5pPr>
            <a:lvl6pPr marR="0" lvl="5"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6pPr>
            <a:lvl7pPr marR="0" lvl="6"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7pPr>
            <a:lvl8pPr marR="0" lvl="7"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8pPr>
            <a:lvl9pPr marR="0" lvl="8"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9pPr>
          </a:lstStyle>
          <a:p>
            <a:endParaRPr/>
          </a:p>
        </p:txBody>
      </p:sp>
      <p:sp>
        <p:nvSpPr>
          <p:cNvPr id="9" name="Google Shape;9;p24"/>
          <p:cNvSpPr txBox="1">
            <a:spLocks noGrp="1"/>
          </p:cNvSpPr>
          <p:nvPr>
            <p:ph type="ftr" idx="11"/>
          </p:nvPr>
        </p:nvSpPr>
        <p:spPr>
          <a:xfrm>
            <a:off x="4038600" y="6356350"/>
            <a:ext cx="4114800" cy="365125"/>
          </a:xfrm>
          <a:prstGeom prst="rect">
            <a:avLst/>
          </a:prstGeom>
          <a:noFill/>
          <a:ln>
            <a:noFill/>
          </a:ln>
        </p:spPr>
        <p:txBody>
          <a:bodyPr spcFirstLastPara="1" wrap="square" lIns="91425" tIns="45700" rIns="91425" bIns="45700" anchor="ctr" anchorCtr="0">
            <a:noAutofit/>
          </a:bodyPr>
          <a:lstStyle>
            <a:lvl1pPr marR="0" lvl="0" algn="ctr" rtl="0">
              <a:spcBef>
                <a:spcPts val="0"/>
              </a:spcBef>
              <a:spcAft>
                <a:spcPts val="0"/>
              </a:spcAft>
              <a:buSzPts val="1400"/>
              <a:buNone/>
              <a:defRPr sz="1200" b="0" i="0" u="none" strike="noStrike" cap="none">
                <a:solidFill>
                  <a:srgbClr val="888888"/>
                </a:solidFill>
                <a:latin typeface="Calibri"/>
                <a:ea typeface="Calibri"/>
                <a:cs typeface="Calibri"/>
                <a:sym typeface="Calibri"/>
              </a:defRPr>
            </a:lvl1pPr>
            <a:lvl2pPr marR="0" lvl="1"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2pPr>
            <a:lvl3pPr marR="0" lvl="2"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3pPr>
            <a:lvl4pPr marR="0" lvl="3"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4pPr>
            <a:lvl5pPr marR="0" lvl="4"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5pPr>
            <a:lvl6pPr marR="0" lvl="5"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6pPr>
            <a:lvl7pPr marR="0" lvl="6"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7pPr>
            <a:lvl8pPr marR="0" lvl="7"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8pPr>
            <a:lvl9pPr marR="0" lvl="8" algn="l" rtl="0">
              <a:spcBef>
                <a:spcPts val="0"/>
              </a:spcBef>
              <a:spcAft>
                <a:spcPts val="0"/>
              </a:spcAft>
              <a:buSzPts val="1400"/>
              <a:buNone/>
              <a:defRPr sz="1800" b="0" i="0" u="none" strike="noStrike" cap="none">
                <a:solidFill>
                  <a:schemeClr val="dk1"/>
                </a:solidFill>
                <a:latin typeface="Calibri"/>
                <a:ea typeface="Calibri"/>
                <a:cs typeface="Calibri"/>
                <a:sym typeface="Calibri"/>
              </a:defRPr>
            </a:lvl9pPr>
          </a:lstStyle>
          <a:p>
            <a:endParaRPr/>
          </a:p>
        </p:txBody>
      </p:sp>
      <p:sp>
        <p:nvSpPr>
          <p:cNvPr id="10" name="Google Shape;10;p24"/>
          <p:cNvSpPr txBox="1">
            <a:spLocks noGrp="1"/>
          </p:cNvSpPr>
          <p:nvPr>
            <p:ph type="sldNum" idx="12"/>
          </p:nvPr>
        </p:nvSpPr>
        <p:spPr>
          <a:xfrm>
            <a:off x="8610600" y="6356350"/>
            <a:ext cx="2743200" cy="365125"/>
          </a:xfrm>
          <a:prstGeom prst="rect">
            <a:avLst/>
          </a:prstGeom>
          <a:noFill/>
          <a:ln>
            <a:noFill/>
          </a:ln>
        </p:spPr>
        <p:txBody>
          <a:bodyPr spcFirstLastPara="1" wrap="square" lIns="91425" tIns="45700" rIns="91425" bIns="45700" anchor="ctr" anchorCtr="0">
            <a:noAutofit/>
          </a:bodyPr>
          <a:lstStyle>
            <a:lvl1pPr marL="0" marR="0" lvl="0" indent="0" algn="r" rtl="0">
              <a:spcBef>
                <a:spcPts val="0"/>
              </a:spcBef>
              <a:spcAft>
                <a:spcPts val="0"/>
              </a:spcAft>
              <a:buClr>
                <a:srgbClr val="888888"/>
              </a:buClr>
              <a:buSzPts val="1200"/>
              <a:buFont typeface="Calibri"/>
              <a:buNone/>
              <a:defRPr sz="1200" b="0" i="0" u="none" strike="noStrike" cap="none">
                <a:solidFill>
                  <a:srgbClr val="888888"/>
                </a:solidFill>
                <a:latin typeface="Calibri"/>
                <a:ea typeface="Calibri"/>
                <a:cs typeface="Calibri"/>
                <a:sym typeface="Calibri"/>
              </a:defRPr>
            </a:lvl1pPr>
            <a:lvl2pPr marL="0" marR="0" lvl="1" indent="0" algn="r" rtl="0">
              <a:spcBef>
                <a:spcPts val="0"/>
              </a:spcBef>
              <a:spcAft>
                <a:spcPts val="0"/>
              </a:spcAft>
              <a:buClr>
                <a:srgbClr val="888888"/>
              </a:buClr>
              <a:buSzPts val="1200"/>
              <a:buFont typeface="Calibri"/>
              <a:buNone/>
              <a:defRPr sz="1200" b="0" i="0" u="none" strike="noStrike" cap="none">
                <a:solidFill>
                  <a:srgbClr val="888888"/>
                </a:solidFill>
                <a:latin typeface="Calibri"/>
                <a:ea typeface="Calibri"/>
                <a:cs typeface="Calibri"/>
                <a:sym typeface="Calibri"/>
              </a:defRPr>
            </a:lvl2pPr>
            <a:lvl3pPr marL="0" marR="0" lvl="2" indent="0" algn="r" rtl="0">
              <a:spcBef>
                <a:spcPts val="0"/>
              </a:spcBef>
              <a:spcAft>
                <a:spcPts val="0"/>
              </a:spcAft>
              <a:buClr>
                <a:srgbClr val="888888"/>
              </a:buClr>
              <a:buSzPts val="1200"/>
              <a:buFont typeface="Calibri"/>
              <a:buNone/>
              <a:defRPr sz="1200" b="0" i="0" u="none" strike="noStrike" cap="none">
                <a:solidFill>
                  <a:srgbClr val="888888"/>
                </a:solidFill>
                <a:latin typeface="Calibri"/>
                <a:ea typeface="Calibri"/>
                <a:cs typeface="Calibri"/>
                <a:sym typeface="Calibri"/>
              </a:defRPr>
            </a:lvl3pPr>
            <a:lvl4pPr marL="0" marR="0" lvl="3" indent="0" algn="r" rtl="0">
              <a:spcBef>
                <a:spcPts val="0"/>
              </a:spcBef>
              <a:spcAft>
                <a:spcPts val="0"/>
              </a:spcAft>
              <a:buClr>
                <a:srgbClr val="888888"/>
              </a:buClr>
              <a:buSzPts val="1200"/>
              <a:buFont typeface="Calibri"/>
              <a:buNone/>
              <a:defRPr sz="1200" b="0" i="0" u="none" strike="noStrike" cap="none">
                <a:solidFill>
                  <a:srgbClr val="888888"/>
                </a:solidFill>
                <a:latin typeface="Calibri"/>
                <a:ea typeface="Calibri"/>
                <a:cs typeface="Calibri"/>
                <a:sym typeface="Calibri"/>
              </a:defRPr>
            </a:lvl4pPr>
            <a:lvl5pPr marL="0" marR="0" lvl="4" indent="0" algn="r" rtl="0">
              <a:spcBef>
                <a:spcPts val="0"/>
              </a:spcBef>
              <a:spcAft>
                <a:spcPts val="0"/>
              </a:spcAft>
              <a:buClr>
                <a:srgbClr val="888888"/>
              </a:buClr>
              <a:buSzPts val="1200"/>
              <a:buFont typeface="Calibri"/>
              <a:buNone/>
              <a:defRPr sz="1200" b="0" i="0" u="none" strike="noStrike" cap="none">
                <a:solidFill>
                  <a:srgbClr val="888888"/>
                </a:solidFill>
                <a:latin typeface="Calibri"/>
                <a:ea typeface="Calibri"/>
                <a:cs typeface="Calibri"/>
                <a:sym typeface="Calibri"/>
              </a:defRPr>
            </a:lvl5pPr>
            <a:lvl6pPr marL="0" marR="0" lvl="5" indent="0" algn="r" rtl="0">
              <a:spcBef>
                <a:spcPts val="0"/>
              </a:spcBef>
              <a:spcAft>
                <a:spcPts val="0"/>
              </a:spcAft>
              <a:buClr>
                <a:srgbClr val="888888"/>
              </a:buClr>
              <a:buSzPts val="1200"/>
              <a:buFont typeface="Calibri"/>
              <a:buNone/>
              <a:defRPr sz="1200" b="0" i="0" u="none" strike="noStrike" cap="none">
                <a:solidFill>
                  <a:srgbClr val="888888"/>
                </a:solidFill>
                <a:latin typeface="Calibri"/>
                <a:ea typeface="Calibri"/>
                <a:cs typeface="Calibri"/>
                <a:sym typeface="Calibri"/>
              </a:defRPr>
            </a:lvl6pPr>
            <a:lvl7pPr marL="0" marR="0" lvl="6" indent="0" algn="r" rtl="0">
              <a:spcBef>
                <a:spcPts val="0"/>
              </a:spcBef>
              <a:spcAft>
                <a:spcPts val="0"/>
              </a:spcAft>
              <a:buClr>
                <a:srgbClr val="888888"/>
              </a:buClr>
              <a:buSzPts val="1200"/>
              <a:buFont typeface="Calibri"/>
              <a:buNone/>
              <a:defRPr sz="1200" b="0" i="0" u="none" strike="noStrike" cap="none">
                <a:solidFill>
                  <a:srgbClr val="888888"/>
                </a:solidFill>
                <a:latin typeface="Calibri"/>
                <a:ea typeface="Calibri"/>
                <a:cs typeface="Calibri"/>
                <a:sym typeface="Calibri"/>
              </a:defRPr>
            </a:lvl7pPr>
            <a:lvl8pPr marL="0" marR="0" lvl="7" indent="0" algn="r" rtl="0">
              <a:spcBef>
                <a:spcPts val="0"/>
              </a:spcBef>
              <a:spcAft>
                <a:spcPts val="0"/>
              </a:spcAft>
              <a:buClr>
                <a:srgbClr val="888888"/>
              </a:buClr>
              <a:buSzPts val="1200"/>
              <a:buFont typeface="Calibri"/>
              <a:buNone/>
              <a:defRPr sz="1200" b="0" i="0" u="none" strike="noStrike" cap="none">
                <a:solidFill>
                  <a:srgbClr val="888888"/>
                </a:solidFill>
                <a:latin typeface="Calibri"/>
                <a:ea typeface="Calibri"/>
                <a:cs typeface="Calibri"/>
                <a:sym typeface="Calibri"/>
              </a:defRPr>
            </a:lvl8pPr>
            <a:lvl9pPr marL="0" marR="0" lvl="8" indent="0" algn="r" rtl="0">
              <a:spcBef>
                <a:spcPts val="0"/>
              </a:spcBef>
              <a:spcAft>
                <a:spcPts val="0"/>
              </a:spcAft>
              <a:buClr>
                <a:srgbClr val="888888"/>
              </a:buClr>
              <a:buSzPts val="1200"/>
              <a:buFont typeface="Calibri"/>
              <a:buNone/>
              <a:defRPr sz="1200" b="0" i="0" u="none" strike="noStrike" cap="none">
                <a:solidFill>
                  <a:srgbClr val="888888"/>
                </a:solidFill>
                <a:latin typeface="Calibri"/>
                <a:ea typeface="Calibri"/>
                <a:cs typeface="Calibri"/>
                <a:sym typeface="Calibri"/>
              </a:defRPr>
            </a:lvl9pPr>
          </a:lstStyle>
          <a:p>
            <a:pPr marL="0" lvl="0" indent="0" algn="r" rtl="0">
              <a:spcBef>
                <a:spcPts val="0"/>
              </a:spcBef>
              <a:spcAft>
                <a:spcPts val="0"/>
              </a:spcAft>
              <a:buNone/>
            </a:pPr>
            <a:fld id="{00000000-1234-1234-1234-123412341234}" type="slidenum">
              <a:rPr lang="cs-CZ"/>
              <a:t>‹#›</a:t>
            </a:fld>
            <a:endParaRPr/>
          </a:p>
        </p:txBody>
      </p:sp>
    </p:spTree>
  </p:cSld>
  <p:clrMap bg1="lt1" tx1="dk1" bg2="dk2" tx2="lt2" accent1="accent1" accent2="accent2" accent3="accent3" accent4="accent4" accent5="accent5" accent6="accent6" hlink="hlink" folHlink="folHlink"/>
  <p:sldLayoutIdLst>
    <p:sldLayoutId id="2147483649" r:id="rId1"/>
    <p:sldLayoutId id="2147483650"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2.png"/></Relationships>
</file>

<file path=ppt/slides/_rels/slide2.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83"/>
        <p:cNvGrpSpPr/>
        <p:nvPr/>
      </p:nvGrpSpPr>
      <p:grpSpPr>
        <a:xfrm>
          <a:off x="0" y="0"/>
          <a:ext cx="0" cy="0"/>
          <a:chOff x="0" y="0"/>
          <a:chExt cx="0" cy="0"/>
        </a:xfrm>
      </p:grpSpPr>
      <p:sp>
        <p:nvSpPr>
          <p:cNvPr id="84" name="Google Shape;84;p1"/>
          <p:cNvSpPr/>
          <p:nvPr/>
        </p:nvSpPr>
        <p:spPr>
          <a:xfrm>
            <a:off x="475487" y="476777"/>
            <a:ext cx="3864383" cy="3480257"/>
          </a:xfrm>
          <a:prstGeom prst="rect">
            <a:avLst/>
          </a:prstGeom>
          <a:solidFill>
            <a:srgbClr val="7F7F7F">
              <a:alpha val="23529"/>
            </a:srgbClr>
          </a:solidFill>
          <a:ln>
            <a:noFill/>
          </a:ln>
        </p:spPr>
        <p:txBody>
          <a:bodyPr spcFirstLastPara="1" wrap="square" lIns="91425" tIns="45700" rIns="91425" bIns="45700" anchor="ctr" anchorCtr="0">
            <a:noAutofit/>
          </a:bodyPr>
          <a:lstStyle/>
          <a:p>
            <a:pPr marL="0" marR="0" lvl="0" indent="0" algn="ctr" rtl="0">
              <a:lnSpc>
                <a:spcPct val="100000"/>
              </a:lnSpc>
              <a:spcBef>
                <a:spcPts val="0"/>
              </a:spcBef>
              <a:spcAft>
                <a:spcPts val="0"/>
              </a:spcAft>
              <a:buClr>
                <a:schemeClr val="lt1"/>
              </a:buClr>
              <a:buSzPts val="1800"/>
              <a:buFont typeface="Calibri"/>
              <a:buNone/>
            </a:pPr>
            <a:endParaRPr sz="1800" b="0" i="0" u="none" strike="noStrike" cap="none">
              <a:solidFill>
                <a:srgbClr val="FFFFFF"/>
              </a:solidFill>
              <a:latin typeface="Calibri"/>
              <a:ea typeface="Calibri"/>
              <a:cs typeface="Calibri"/>
              <a:sym typeface="Calibri"/>
            </a:endParaRPr>
          </a:p>
        </p:txBody>
      </p:sp>
      <p:sp>
        <p:nvSpPr>
          <p:cNvPr id="85" name="Google Shape;85;p1"/>
          <p:cNvSpPr/>
          <p:nvPr/>
        </p:nvSpPr>
        <p:spPr>
          <a:xfrm>
            <a:off x="475487" y="4118658"/>
            <a:ext cx="3864383" cy="2278771"/>
          </a:xfrm>
          <a:prstGeom prst="rect">
            <a:avLst/>
          </a:prstGeom>
          <a:solidFill>
            <a:srgbClr val="7F7F7F">
              <a:alpha val="23529"/>
            </a:srgbClr>
          </a:solidFill>
          <a:ln>
            <a:noFill/>
          </a:ln>
        </p:spPr>
        <p:txBody>
          <a:bodyPr spcFirstLastPara="1" wrap="square" lIns="91425" tIns="45700" rIns="91425" bIns="45700" anchor="ctr" anchorCtr="0">
            <a:noAutofit/>
          </a:bodyPr>
          <a:lstStyle/>
          <a:p>
            <a:pPr marL="0" marR="0" lvl="0" indent="0" algn="ctr" rtl="0">
              <a:lnSpc>
                <a:spcPct val="100000"/>
              </a:lnSpc>
              <a:spcBef>
                <a:spcPts val="0"/>
              </a:spcBef>
              <a:spcAft>
                <a:spcPts val="0"/>
              </a:spcAft>
              <a:buClr>
                <a:schemeClr val="lt1"/>
              </a:buClr>
              <a:buSzPts val="1800"/>
              <a:buFont typeface="Calibri"/>
              <a:buNone/>
            </a:pPr>
            <a:endParaRPr sz="1800" b="0" i="0" u="none" strike="noStrike" cap="none">
              <a:solidFill>
                <a:srgbClr val="FFFFFF"/>
              </a:solidFill>
              <a:latin typeface="Calibri"/>
              <a:ea typeface="Calibri"/>
              <a:cs typeface="Calibri"/>
              <a:sym typeface="Calibri"/>
            </a:endParaRPr>
          </a:p>
        </p:txBody>
      </p:sp>
      <p:sp>
        <p:nvSpPr>
          <p:cNvPr id="86" name="Google Shape;86;p1"/>
          <p:cNvSpPr/>
          <p:nvPr/>
        </p:nvSpPr>
        <p:spPr>
          <a:xfrm>
            <a:off x="4501415" y="476778"/>
            <a:ext cx="7212450" cy="5920653"/>
          </a:xfrm>
          <a:prstGeom prst="rect">
            <a:avLst/>
          </a:prstGeom>
          <a:solidFill>
            <a:schemeClr val="accent5">
              <a:alpha val="94509"/>
            </a:schemeClr>
          </a:solidFill>
          <a:ln>
            <a:noFill/>
          </a:ln>
        </p:spPr>
        <p:txBody>
          <a:bodyPr spcFirstLastPara="1" wrap="square" lIns="91425" tIns="45700" rIns="91425" bIns="45700" anchor="ctr" anchorCtr="0">
            <a:noAutofit/>
          </a:bodyPr>
          <a:lstStyle/>
          <a:p>
            <a:pPr marL="0" marR="0" lvl="0" indent="0" algn="ctr" rtl="0">
              <a:lnSpc>
                <a:spcPct val="100000"/>
              </a:lnSpc>
              <a:spcBef>
                <a:spcPts val="0"/>
              </a:spcBef>
              <a:spcAft>
                <a:spcPts val="0"/>
              </a:spcAft>
              <a:buClr>
                <a:schemeClr val="lt1"/>
              </a:buClr>
              <a:buSzPts val="1800"/>
              <a:buFont typeface="Calibri"/>
              <a:buNone/>
            </a:pPr>
            <a:endParaRPr sz="1800" b="0" i="0" u="none" strike="noStrike" cap="none">
              <a:solidFill>
                <a:srgbClr val="FFFFFF"/>
              </a:solidFill>
              <a:latin typeface="Calibri"/>
              <a:ea typeface="Calibri"/>
              <a:cs typeface="Calibri"/>
              <a:sym typeface="Calibri"/>
            </a:endParaRPr>
          </a:p>
        </p:txBody>
      </p:sp>
      <p:sp>
        <p:nvSpPr>
          <p:cNvPr id="87" name="Google Shape;87;p1"/>
          <p:cNvSpPr txBox="1">
            <a:spLocks noGrp="1"/>
          </p:cNvSpPr>
          <p:nvPr>
            <p:ph type="ctrTitle"/>
          </p:nvPr>
        </p:nvSpPr>
        <p:spPr>
          <a:xfrm>
            <a:off x="5141495" y="760490"/>
            <a:ext cx="5956353" cy="3129827"/>
          </a:xfrm>
          <a:prstGeom prst="rect">
            <a:avLst/>
          </a:prstGeom>
          <a:noFill/>
          <a:ln>
            <a:noFill/>
          </a:ln>
        </p:spPr>
        <p:txBody>
          <a:bodyPr spcFirstLastPara="1" wrap="square" lIns="91425" tIns="45700" rIns="91425" bIns="45700" anchor="b" anchorCtr="0">
            <a:normAutofit/>
          </a:bodyPr>
          <a:lstStyle/>
          <a:p>
            <a:pPr marL="0" lvl="0" indent="0" algn="l" rtl="0">
              <a:lnSpc>
                <a:spcPct val="90000"/>
              </a:lnSpc>
              <a:spcBef>
                <a:spcPts val="0"/>
              </a:spcBef>
              <a:spcAft>
                <a:spcPts val="0"/>
              </a:spcAft>
              <a:buClr>
                <a:srgbClr val="FFFFFF"/>
              </a:buClr>
              <a:buSzPts val="4800"/>
              <a:buFont typeface="Calibri"/>
              <a:buNone/>
            </a:pPr>
            <a:r>
              <a:rPr lang="cs-CZ" sz="4800" dirty="0" err="1">
                <a:solidFill>
                  <a:srgbClr val="FFFFFF"/>
                </a:solidFill>
              </a:rPr>
              <a:t>Coordinators</a:t>
            </a:r>
            <a:r>
              <a:rPr lang="cs-CZ" sz="4800" dirty="0">
                <a:solidFill>
                  <a:srgbClr val="FFFFFF"/>
                </a:solidFill>
              </a:rPr>
              <a:t> Meeting</a:t>
            </a:r>
            <a:br>
              <a:rPr lang="cs-CZ" sz="4800" dirty="0">
                <a:solidFill>
                  <a:srgbClr val="FFFFFF"/>
                </a:solidFill>
              </a:rPr>
            </a:br>
            <a:r>
              <a:rPr lang="cs-CZ" sz="4800" dirty="0">
                <a:solidFill>
                  <a:srgbClr val="FFFFFF"/>
                </a:solidFill>
              </a:rPr>
              <a:t>17th </a:t>
            </a:r>
            <a:r>
              <a:rPr lang="cs-CZ" sz="4800" dirty="0" err="1">
                <a:solidFill>
                  <a:srgbClr val="FFFFFF"/>
                </a:solidFill>
              </a:rPr>
              <a:t>November</a:t>
            </a:r>
            <a:r>
              <a:rPr lang="cs-CZ" sz="4800" dirty="0">
                <a:solidFill>
                  <a:srgbClr val="FFFFFF"/>
                </a:solidFill>
              </a:rPr>
              <a:t> 2022</a:t>
            </a:r>
            <a:endParaRPr dirty="0"/>
          </a:p>
        </p:txBody>
      </p:sp>
      <p:sp>
        <p:nvSpPr>
          <p:cNvPr id="88" name="Google Shape;88;p1"/>
          <p:cNvSpPr txBox="1">
            <a:spLocks noGrp="1"/>
          </p:cNvSpPr>
          <p:nvPr>
            <p:ph type="subTitle" idx="1"/>
          </p:nvPr>
        </p:nvSpPr>
        <p:spPr>
          <a:xfrm>
            <a:off x="5141495" y="4173604"/>
            <a:ext cx="5956353" cy="1923891"/>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1"/>
              </a:buClr>
              <a:buSzPts val="2400"/>
              <a:buNone/>
            </a:pPr>
            <a:endParaRPr>
              <a:solidFill>
                <a:srgbClr val="FFFFFF"/>
              </a:solidFill>
            </a:endParaRPr>
          </a:p>
        </p:txBody>
      </p:sp>
      <p:pic>
        <p:nvPicPr>
          <p:cNvPr id="89" name="Google Shape;89;p1"/>
          <p:cNvPicPr preferRelativeResize="0"/>
          <p:nvPr/>
        </p:nvPicPr>
        <p:blipFill rotWithShape="1">
          <a:blip r:embed="rId3">
            <a:alphaModFix/>
          </a:blip>
          <a:srcRect/>
          <a:stretch/>
        </p:blipFill>
        <p:spPr>
          <a:xfrm>
            <a:off x="783675" y="660649"/>
            <a:ext cx="3259173" cy="3112511"/>
          </a:xfrm>
          <a:prstGeom prst="rect">
            <a:avLst/>
          </a:prstGeom>
          <a:noFill/>
          <a:ln>
            <a:noFill/>
          </a:ln>
        </p:spPr>
      </p:pic>
      <p:cxnSp>
        <p:nvCxnSpPr>
          <p:cNvPr id="90" name="Google Shape;90;p1"/>
          <p:cNvCxnSpPr/>
          <p:nvPr/>
        </p:nvCxnSpPr>
        <p:spPr>
          <a:xfrm>
            <a:off x="5287478" y="4020397"/>
            <a:ext cx="3657600" cy="0"/>
          </a:xfrm>
          <a:prstGeom prst="straightConnector1">
            <a:avLst/>
          </a:prstGeom>
          <a:noFill/>
          <a:ln w="19050" cap="flat" cmpd="sng">
            <a:solidFill>
              <a:srgbClr val="FFFFFF">
                <a:alpha val="80000"/>
              </a:srgbClr>
            </a:solidFill>
            <a:prstDash val="solid"/>
            <a:miter lim="800000"/>
            <a:headEnd type="none" w="sm" len="sm"/>
            <a:tailEnd type="none" w="sm" len="sm"/>
          </a:ln>
        </p:spPr>
      </p:cxnSp>
      <p:pic>
        <p:nvPicPr>
          <p:cNvPr id="91" name="Google Shape;91;p1"/>
          <p:cNvPicPr preferRelativeResize="0"/>
          <p:nvPr/>
        </p:nvPicPr>
        <p:blipFill rotWithShape="1">
          <a:blip r:embed="rId4">
            <a:alphaModFix/>
          </a:blip>
          <a:srcRect/>
          <a:stretch/>
        </p:blipFill>
        <p:spPr>
          <a:xfrm>
            <a:off x="686366" y="4763809"/>
            <a:ext cx="3459637" cy="988467"/>
          </a:xfrm>
          <a:prstGeom prst="rect">
            <a:avLst/>
          </a:prstGeom>
          <a:noFill/>
          <a:ln>
            <a:noFill/>
          </a:ln>
        </p:spPr>
      </p:pic>
    </p:spTree>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withEffect">
                                  <p:stCondLst>
                                    <p:cond delay="500"/>
                                  </p:stCondLst>
                                  <p:childTnLst>
                                    <p:set>
                                      <p:cBhvr>
                                        <p:cTn id="6" dur="1" fill="hold">
                                          <p:stCondLst>
                                            <p:cond delay="0"/>
                                          </p:stCondLst>
                                        </p:cTn>
                                        <p:tgtEl>
                                          <p:spTgt spid="87"/>
                                        </p:tgtEl>
                                        <p:attrNameLst>
                                          <p:attrName>style.visibility</p:attrName>
                                        </p:attrNameLst>
                                      </p:cBhvr>
                                      <p:to>
                                        <p:strVal val="visible"/>
                                      </p:to>
                                    </p:set>
                                    <p:animEffect transition="in" filter="fade">
                                      <p:cBhvr>
                                        <p:cTn id="7" dur="400"/>
                                        <p:tgtEl>
                                          <p:spTgt spid="87"/>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102"/>
        <p:cNvGrpSpPr/>
        <p:nvPr/>
      </p:nvGrpSpPr>
      <p:grpSpPr>
        <a:xfrm>
          <a:off x="0" y="0"/>
          <a:ext cx="0" cy="0"/>
          <a:chOff x="0" y="0"/>
          <a:chExt cx="0" cy="0"/>
        </a:xfrm>
      </p:grpSpPr>
      <p:sp>
        <p:nvSpPr>
          <p:cNvPr id="103" name="Google Shape;103;p2"/>
          <p:cNvSpPr txBox="1">
            <a:spLocks noGrp="1"/>
          </p:cNvSpPr>
          <p:nvPr>
            <p:ph type="title"/>
          </p:nvPr>
        </p:nvSpPr>
        <p:spPr>
          <a:xfrm>
            <a:off x="838200" y="365125"/>
            <a:ext cx="10515600" cy="1325563"/>
          </a:xfrm>
          <a:prstGeom prst="rect">
            <a:avLst/>
          </a:prstGeom>
          <a:noFill/>
          <a:ln>
            <a:noFill/>
          </a:ln>
        </p:spPr>
        <p:txBody>
          <a:bodyPr spcFirstLastPara="1" wrap="square" lIns="91425" tIns="45700" rIns="91425" bIns="45700" anchor="ctr" anchorCtr="0">
            <a:normAutofit/>
          </a:bodyPr>
          <a:lstStyle/>
          <a:p>
            <a:pPr marL="0" lvl="0" indent="0" algn="ctr" rtl="0">
              <a:lnSpc>
                <a:spcPct val="90000"/>
              </a:lnSpc>
              <a:spcBef>
                <a:spcPts val="0"/>
              </a:spcBef>
              <a:spcAft>
                <a:spcPts val="0"/>
              </a:spcAft>
              <a:buClr>
                <a:schemeClr val="dk1"/>
              </a:buClr>
              <a:buSzPts val="4400"/>
              <a:buFont typeface="Calibri"/>
              <a:buNone/>
            </a:pPr>
            <a:r>
              <a:rPr lang="cs-CZ"/>
              <a:t>TIMETABLE OF THE MOBILITIES</a:t>
            </a:r>
            <a:br>
              <a:rPr lang="cs-CZ"/>
            </a:br>
            <a:endParaRPr/>
          </a:p>
        </p:txBody>
      </p:sp>
      <p:sp>
        <p:nvSpPr>
          <p:cNvPr id="104" name="Google Shape;104;p2"/>
          <p:cNvSpPr txBox="1">
            <a:spLocks noGrp="1"/>
          </p:cNvSpPr>
          <p:nvPr>
            <p:ph type="body" idx="1"/>
          </p:nvPr>
        </p:nvSpPr>
        <p:spPr>
          <a:xfrm>
            <a:off x="838200" y="1825625"/>
            <a:ext cx="5181600" cy="4351338"/>
          </a:xfrm>
          <a:prstGeom prst="rect">
            <a:avLst/>
          </a:prstGeom>
          <a:noFill/>
          <a:ln>
            <a:noFill/>
          </a:ln>
        </p:spPr>
        <p:txBody>
          <a:bodyPr spcFirstLastPara="1" wrap="square" lIns="91425" tIns="45700" rIns="91425" bIns="45700" anchor="t" anchorCtr="0">
            <a:normAutofit fontScale="85000" lnSpcReduction="20000"/>
          </a:bodyPr>
          <a:lstStyle/>
          <a:p>
            <a:pPr marL="0" lvl="0" indent="0" algn="ctr" rtl="0">
              <a:lnSpc>
                <a:spcPct val="90000"/>
              </a:lnSpc>
              <a:spcBef>
                <a:spcPts val="0"/>
              </a:spcBef>
              <a:spcAft>
                <a:spcPts val="0"/>
              </a:spcAft>
              <a:buClr>
                <a:schemeClr val="dk1"/>
              </a:buClr>
              <a:buSzPct val="100000"/>
              <a:buNone/>
            </a:pPr>
            <a:r>
              <a:rPr lang="cs-CZ"/>
              <a:t>C1: 2 April – 8 April 2022</a:t>
            </a:r>
            <a:endParaRPr/>
          </a:p>
          <a:p>
            <a:pPr marL="0" lvl="0" indent="0" algn="ctr" rtl="0">
              <a:lnSpc>
                <a:spcPct val="90000"/>
              </a:lnSpc>
              <a:spcBef>
                <a:spcPts val="1000"/>
              </a:spcBef>
              <a:spcAft>
                <a:spcPts val="0"/>
              </a:spcAft>
              <a:buClr>
                <a:schemeClr val="dk1"/>
              </a:buClr>
              <a:buSzPct val="100000"/>
              <a:buNone/>
            </a:pPr>
            <a:r>
              <a:rPr lang="cs-CZ" b="1" i="1"/>
              <a:t>5 students + 3 teachers</a:t>
            </a:r>
            <a:endParaRPr/>
          </a:p>
          <a:p>
            <a:pPr marL="0" lvl="0" indent="0" algn="ctr" rtl="0">
              <a:lnSpc>
                <a:spcPct val="90000"/>
              </a:lnSpc>
              <a:spcBef>
                <a:spcPts val="1000"/>
              </a:spcBef>
              <a:spcAft>
                <a:spcPts val="0"/>
              </a:spcAft>
              <a:buClr>
                <a:schemeClr val="dk1"/>
              </a:buClr>
              <a:buSzPct val="100000"/>
              <a:buNone/>
            </a:pPr>
            <a:r>
              <a:rPr lang="cs-CZ"/>
              <a:t>(THE CZECH REPUBLIC)</a:t>
            </a:r>
            <a:endParaRPr/>
          </a:p>
          <a:p>
            <a:pPr marL="0" lvl="0" indent="0" algn="ctr" rtl="0">
              <a:lnSpc>
                <a:spcPct val="90000"/>
              </a:lnSpc>
              <a:spcBef>
                <a:spcPts val="1000"/>
              </a:spcBef>
              <a:spcAft>
                <a:spcPts val="0"/>
              </a:spcAft>
              <a:buClr>
                <a:schemeClr val="dk1"/>
              </a:buClr>
              <a:buSzPct val="100000"/>
              <a:buNone/>
            </a:pPr>
            <a:endParaRPr/>
          </a:p>
          <a:p>
            <a:pPr marL="0" lvl="0" indent="0" algn="ctr" rtl="0">
              <a:lnSpc>
                <a:spcPct val="90000"/>
              </a:lnSpc>
              <a:spcBef>
                <a:spcPts val="1000"/>
              </a:spcBef>
              <a:spcAft>
                <a:spcPts val="0"/>
              </a:spcAft>
              <a:buClr>
                <a:schemeClr val="dk1"/>
              </a:buClr>
              <a:buSzPct val="100000"/>
              <a:buNone/>
            </a:pPr>
            <a:r>
              <a:rPr lang="cs-CZ"/>
              <a:t>C2: 29 May – 4 June 2022</a:t>
            </a:r>
            <a:endParaRPr/>
          </a:p>
          <a:p>
            <a:pPr marL="0" lvl="0" indent="0" algn="ctr" rtl="0">
              <a:lnSpc>
                <a:spcPct val="90000"/>
              </a:lnSpc>
              <a:spcBef>
                <a:spcPts val="1000"/>
              </a:spcBef>
              <a:spcAft>
                <a:spcPts val="0"/>
              </a:spcAft>
              <a:buClr>
                <a:schemeClr val="dk1"/>
              </a:buClr>
              <a:buSzPct val="100000"/>
              <a:buNone/>
            </a:pPr>
            <a:r>
              <a:rPr lang="cs-CZ" b="1" i="1"/>
              <a:t>5 students + 2 teachers</a:t>
            </a:r>
            <a:endParaRPr/>
          </a:p>
          <a:p>
            <a:pPr marL="0" lvl="0" indent="0" algn="ctr" rtl="0">
              <a:lnSpc>
                <a:spcPct val="90000"/>
              </a:lnSpc>
              <a:spcBef>
                <a:spcPts val="1000"/>
              </a:spcBef>
              <a:spcAft>
                <a:spcPts val="0"/>
              </a:spcAft>
              <a:buClr>
                <a:schemeClr val="dk1"/>
              </a:buClr>
              <a:buSzPct val="100000"/>
              <a:buNone/>
            </a:pPr>
            <a:r>
              <a:rPr lang="cs-CZ"/>
              <a:t>(DENMARK)</a:t>
            </a:r>
            <a:endParaRPr/>
          </a:p>
          <a:p>
            <a:pPr marL="0" lvl="0" indent="0" algn="ctr" rtl="0">
              <a:lnSpc>
                <a:spcPct val="90000"/>
              </a:lnSpc>
              <a:spcBef>
                <a:spcPts val="1000"/>
              </a:spcBef>
              <a:spcAft>
                <a:spcPts val="0"/>
              </a:spcAft>
              <a:buClr>
                <a:schemeClr val="dk1"/>
              </a:buClr>
              <a:buSzPct val="100000"/>
              <a:buNone/>
            </a:pPr>
            <a:endParaRPr/>
          </a:p>
          <a:p>
            <a:pPr marL="0" lvl="0" indent="0" algn="ctr" rtl="0">
              <a:lnSpc>
                <a:spcPct val="90000"/>
              </a:lnSpc>
              <a:spcBef>
                <a:spcPts val="1000"/>
              </a:spcBef>
              <a:spcAft>
                <a:spcPts val="0"/>
              </a:spcAft>
              <a:buClr>
                <a:schemeClr val="dk1"/>
              </a:buClr>
              <a:buSzPct val="100000"/>
              <a:buNone/>
            </a:pPr>
            <a:r>
              <a:rPr lang="cs-CZ"/>
              <a:t>C3: 2 OCTOBER – 8 OCTOBER 2022</a:t>
            </a:r>
            <a:endParaRPr/>
          </a:p>
          <a:p>
            <a:pPr marL="0" lvl="0" indent="0" algn="ctr" rtl="0">
              <a:lnSpc>
                <a:spcPct val="90000"/>
              </a:lnSpc>
              <a:spcBef>
                <a:spcPts val="1000"/>
              </a:spcBef>
              <a:spcAft>
                <a:spcPts val="0"/>
              </a:spcAft>
              <a:buClr>
                <a:schemeClr val="dk1"/>
              </a:buClr>
              <a:buSzPct val="100000"/>
              <a:buNone/>
            </a:pPr>
            <a:r>
              <a:rPr lang="cs-CZ" b="1" i="1"/>
              <a:t>5 students + 2 teachers</a:t>
            </a:r>
            <a:endParaRPr/>
          </a:p>
          <a:p>
            <a:pPr marL="0" lvl="0" indent="0" algn="ctr" rtl="0">
              <a:lnSpc>
                <a:spcPct val="90000"/>
              </a:lnSpc>
              <a:spcBef>
                <a:spcPts val="1000"/>
              </a:spcBef>
              <a:spcAft>
                <a:spcPts val="0"/>
              </a:spcAft>
              <a:buClr>
                <a:schemeClr val="dk1"/>
              </a:buClr>
              <a:buSzPct val="100000"/>
              <a:buNone/>
            </a:pPr>
            <a:r>
              <a:rPr lang="cs-CZ"/>
              <a:t>(SPAIN)</a:t>
            </a:r>
            <a:endParaRPr/>
          </a:p>
        </p:txBody>
      </p:sp>
      <p:sp>
        <p:nvSpPr>
          <p:cNvPr id="105" name="Google Shape;105;p2"/>
          <p:cNvSpPr txBox="1">
            <a:spLocks noGrp="1"/>
          </p:cNvSpPr>
          <p:nvPr>
            <p:ph type="body" idx="2"/>
          </p:nvPr>
        </p:nvSpPr>
        <p:spPr>
          <a:xfrm>
            <a:off x="6172200" y="1825625"/>
            <a:ext cx="5181600" cy="4351338"/>
          </a:xfrm>
          <a:prstGeom prst="rect">
            <a:avLst/>
          </a:prstGeom>
          <a:noFill/>
          <a:ln>
            <a:noFill/>
          </a:ln>
        </p:spPr>
        <p:txBody>
          <a:bodyPr spcFirstLastPara="1" wrap="square" lIns="91425" tIns="45700" rIns="91425" bIns="45700" anchor="t" anchorCtr="0">
            <a:normAutofit/>
          </a:bodyPr>
          <a:lstStyle/>
          <a:p>
            <a:pPr marL="0" lvl="0" indent="0" algn="ctr" rtl="0">
              <a:lnSpc>
                <a:spcPct val="90000"/>
              </a:lnSpc>
              <a:spcBef>
                <a:spcPts val="0"/>
              </a:spcBef>
              <a:spcAft>
                <a:spcPts val="0"/>
              </a:spcAft>
              <a:buClr>
                <a:schemeClr val="dk1"/>
              </a:buClr>
              <a:buSzPct val="100000"/>
              <a:buNone/>
            </a:pPr>
            <a:r>
              <a:rPr lang="cs-CZ"/>
              <a:t>C4: 22 JANUARY – 28 JANUARY 2023</a:t>
            </a:r>
            <a:endParaRPr/>
          </a:p>
          <a:p>
            <a:pPr marL="0" lvl="0" indent="0" algn="ctr" rtl="0">
              <a:lnSpc>
                <a:spcPct val="90000"/>
              </a:lnSpc>
              <a:spcBef>
                <a:spcPts val="1000"/>
              </a:spcBef>
              <a:spcAft>
                <a:spcPts val="0"/>
              </a:spcAft>
              <a:buClr>
                <a:schemeClr val="dk1"/>
              </a:buClr>
              <a:buSzPct val="100000"/>
              <a:buNone/>
            </a:pPr>
            <a:r>
              <a:rPr lang="cs-CZ" b="1" i="1"/>
              <a:t>5 students + 2 teachers</a:t>
            </a:r>
            <a:endParaRPr/>
          </a:p>
          <a:p>
            <a:pPr marL="0" lvl="0" indent="0" algn="ctr" rtl="0">
              <a:lnSpc>
                <a:spcPct val="90000"/>
              </a:lnSpc>
              <a:spcBef>
                <a:spcPts val="1000"/>
              </a:spcBef>
              <a:spcAft>
                <a:spcPts val="0"/>
              </a:spcAft>
              <a:buClr>
                <a:schemeClr val="dk1"/>
              </a:buClr>
              <a:buSzPct val="100000"/>
              <a:buNone/>
            </a:pPr>
            <a:r>
              <a:rPr lang="cs-CZ"/>
              <a:t>(THE NETHERLANDS)</a:t>
            </a:r>
            <a:endParaRPr/>
          </a:p>
          <a:p>
            <a:pPr marL="0" lvl="0" indent="0" algn="ctr" rtl="0">
              <a:lnSpc>
                <a:spcPct val="90000"/>
              </a:lnSpc>
              <a:spcBef>
                <a:spcPts val="1000"/>
              </a:spcBef>
              <a:spcAft>
                <a:spcPts val="0"/>
              </a:spcAft>
              <a:buClr>
                <a:schemeClr val="dk1"/>
              </a:buClr>
              <a:buSzPct val="100000"/>
              <a:buNone/>
            </a:pPr>
            <a:endParaRPr/>
          </a:p>
          <a:p>
            <a:pPr marL="0" lvl="0" indent="0" algn="ctr" rtl="0">
              <a:lnSpc>
                <a:spcPct val="90000"/>
              </a:lnSpc>
              <a:spcBef>
                <a:spcPts val="1000"/>
              </a:spcBef>
              <a:spcAft>
                <a:spcPts val="0"/>
              </a:spcAft>
              <a:buClr>
                <a:schemeClr val="dk1"/>
              </a:buClr>
              <a:buSzPct val="100000"/>
              <a:buNone/>
            </a:pPr>
            <a:r>
              <a:rPr lang="cs-CZ"/>
              <a:t>C5: 7 MAY – 13 MAY 2023</a:t>
            </a:r>
            <a:endParaRPr/>
          </a:p>
          <a:p>
            <a:pPr marL="0" lvl="0" indent="0" algn="ctr" rtl="0">
              <a:lnSpc>
                <a:spcPct val="90000"/>
              </a:lnSpc>
              <a:spcBef>
                <a:spcPts val="1000"/>
              </a:spcBef>
              <a:spcAft>
                <a:spcPts val="0"/>
              </a:spcAft>
              <a:buClr>
                <a:schemeClr val="dk1"/>
              </a:buClr>
              <a:buSzPct val="100000"/>
              <a:buNone/>
            </a:pPr>
            <a:r>
              <a:rPr lang="cs-CZ" b="1" i="1"/>
              <a:t>5 students + 3 teachers</a:t>
            </a:r>
            <a:endParaRPr/>
          </a:p>
          <a:p>
            <a:pPr marL="0" lvl="0" indent="0" algn="ctr" rtl="0">
              <a:lnSpc>
                <a:spcPct val="90000"/>
              </a:lnSpc>
              <a:spcBef>
                <a:spcPts val="1000"/>
              </a:spcBef>
              <a:spcAft>
                <a:spcPts val="0"/>
              </a:spcAft>
              <a:buClr>
                <a:schemeClr val="dk1"/>
              </a:buClr>
              <a:buSzPct val="100000"/>
              <a:buNone/>
            </a:pPr>
            <a:r>
              <a:rPr lang="cs-CZ"/>
              <a:t>(PORTUGAL)</a:t>
            </a:r>
            <a:endParaRPr/>
          </a:p>
          <a:p>
            <a:pPr marL="0" lvl="0" indent="0" algn="l" rtl="0">
              <a:lnSpc>
                <a:spcPct val="90000"/>
              </a:lnSpc>
              <a:spcBef>
                <a:spcPts val="1000"/>
              </a:spcBef>
              <a:spcAft>
                <a:spcPts val="0"/>
              </a:spcAft>
              <a:buClr>
                <a:schemeClr val="dk1"/>
              </a:buClr>
              <a:buSzPct val="100000"/>
              <a:buNone/>
            </a:pPr>
            <a:endParaRPr/>
          </a:p>
        </p:txBody>
      </p:sp>
      <p:pic>
        <p:nvPicPr>
          <p:cNvPr id="106" name="Google Shape;106;p2"/>
          <p:cNvPicPr preferRelativeResize="0"/>
          <p:nvPr/>
        </p:nvPicPr>
        <p:blipFill rotWithShape="1">
          <a:blip r:embed="rId3">
            <a:alphaModFix/>
          </a:blip>
          <a:srcRect/>
          <a:stretch/>
        </p:blipFill>
        <p:spPr>
          <a:xfrm>
            <a:off x="9564978" y="4381230"/>
            <a:ext cx="2524112" cy="2377787"/>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C8C855B1-D8B2-4EAC-A97B-7B63BA62D61D}"/>
              </a:ext>
            </a:extLst>
          </p:cNvPr>
          <p:cNvSpPr>
            <a:spLocks noGrp="1"/>
          </p:cNvSpPr>
          <p:nvPr>
            <p:ph type="title"/>
          </p:nvPr>
        </p:nvSpPr>
        <p:spPr/>
        <p:txBody>
          <a:bodyPr/>
          <a:lstStyle/>
          <a:p>
            <a:pPr algn="ctr"/>
            <a:r>
              <a:rPr lang="cs-CZ" dirty="0"/>
              <a:t>C4 MOBILITY</a:t>
            </a:r>
          </a:p>
        </p:txBody>
      </p:sp>
      <p:sp>
        <p:nvSpPr>
          <p:cNvPr id="3" name="Zástupný symbol pro text 2">
            <a:extLst>
              <a:ext uri="{FF2B5EF4-FFF2-40B4-BE49-F238E27FC236}">
                <a16:creationId xmlns:a16="http://schemas.microsoft.com/office/drawing/2014/main" id="{3CD5AC4C-0C20-4698-ACC7-BC2B79900885}"/>
              </a:ext>
            </a:extLst>
          </p:cNvPr>
          <p:cNvSpPr>
            <a:spLocks noGrp="1"/>
          </p:cNvSpPr>
          <p:nvPr>
            <p:ph type="body" idx="1"/>
          </p:nvPr>
        </p:nvSpPr>
        <p:spPr/>
        <p:txBody>
          <a:bodyPr/>
          <a:lstStyle/>
          <a:p>
            <a:pPr>
              <a:buFontTx/>
              <a:buChar char="-"/>
            </a:pPr>
            <a:r>
              <a:rPr lang="cs-CZ" b="1" dirty="0" err="1"/>
              <a:t>Organization</a:t>
            </a:r>
            <a:r>
              <a:rPr lang="cs-CZ" b="1" dirty="0"/>
              <a:t> </a:t>
            </a:r>
            <a:r>
              <a:rPr lang="cs-CZ" b="1" dirty="0" err="1"/>
              <a:t>of</a:t>
            </a:r>
            <a:r>
              <a:rPr lang="cs-CZ" b="1" dirty="0"/>
              <a:t> </a:t>
            </a:r>
            <a:r>
              <a:rPr lang="cs-CZ" b="1" dirty="0" err="1"/>
              <a:t>the</a:t>
            </a:r>
            <a:r>
              <a:rPr lang="cs-CZ" b="1" dirty="0"/>
              <a:t> </a:t>
            </a:r>
            <a:r>
              <a:rPr lang="cs-CZ" b="1" dirty="0" err="1"/>
              <a:t>stay</a:t>
            </a:r>
            <a:r>
              <a:rPr lang="cs-CZ" b="1" dirty="0"/>
              <a:t> </a:t>
            </a:r>
            <a:r>
              <a:rPr lang="cs-CZ" dirty="0"/>
              <a:t>(</a:t>
            </a:r>
            <a:r>
              <a:rPr lang="cs-CZ" dirty="0" err="1"/>
              <a:t>accommodation</a:t>
            </a:r>
            <a:r>
              <a:rPr lang="cs-CZ" dirty="0"/>
              <a:t>, </a:t>
            </a:r>
            <a:r>
              <a:rPr lang="cs-CZ" dirty="0" err="1"/>
              <a:t>flight</a:t>
            </a:r>
            <a:r>
              <a:rPr lang="cs-CZ" dirty="0"/>
              <a:t> </a:t>
            </a:r>
            <a:r>
              <a:rPr lang="cs-CZ" dirty="0" err="1"/>
              <a:t>tickets</a:t>
            </a:r>
            <a:r>
              <a:rPr lang="cs-CZ" dirty="0"/>
              <a:t>…)</a:t>
            </a:r>
          </a:p>
          <a:p>
            <a:pPr>
              <a:buFontTx/>
              <a:buChar char="-"/>
            </a:pPr>
            <a:r>
              <a:rPr lang="cs-CZ" dirty="0" err="1"/>
              <a:t>Students</a:t>
            </a:r>
            <a:r>
              <a:rPr lang="cs-CZ" dirty="0"/>
              <a:t> – are </a:t>
            </a:r>
            <a:r>
              <a:rPr lang="cs-CZ" dirty="0" err="1"/>
              <a:t>they</a:t>
            </a:r>
            <a:r>
              <a:rPr lang="cs-CZ" dirty="0"/>
              <a:t> in </a:t>
            </a:r>
            <a:r>
              <a:rPr lang="cs-CZ" dirty="0" err="1"/>
              <a:t>touch</a:t>
            </a:r>
            <a:r>
              <a:rPr lang="cs-CZ" dirty="0"/>
              <a:t>?</a:t>
            </a:r>
          </a:p>
          <a:p>
            <a:pPr>
              <a:buFontTx/>
              <a:buChar char="-"/>
            </a:pPr>
            <a:r>
              <a:rPr lang="cs-CZ" b="1" dirty="0" err="1"/>
              <a:t>Videoconferences</a:t>
            </a:r>
            <a:r>
              <a:rPr lang="cs-CZ" b="1" dirty="0"/>
              <a:t> </a:t>
            </a:r>
            <a:r>
              <a:rPr lang="cs-CZ" b="1" dirty="0" err="1"/>
              <a:t>among</a:t>
            </a:r>
            <a:r>
              <a:rPr lang="cs-CZ" b="1" dirty="0"/>
              <a:t> </a:t>
            </a:r>
            <a:r>
              <a:rPr lang="cs-CZ" b="1" dirty="0" err="1"/>
              <a:t>students</a:t>
            </a:r>
            <a:r>
              <a:rPr lang="cs-CZ" b="1" dirty="0"/>
              <a:t>: </a:t>
            </a:r>
          </a:p>
          <a:p>
            <a:pPr>
              <a:buFontTx/>
              <a:buChar char="-"/>
            </a:pPr>
            <a:r>
              <a:rPr lang="cs-CZ" dirty="0" err="1"/>
              <a:t>The</a:t>
            </a:r>
            <a:r>
              <a:rPr lang="cs-CZ" dirty="0"/>
              <a:t> </a:t>
            </a:r>
            <a:r>
              <a:rPr lang="cs-CZ" dirty="0" err="1"/>
              <a:t>Netherlands</a:t>
            </a:r>
            <a:r>
              <a:rPr lang="cs-CZ" dirty="0"/>
              <a:t> + partner </a:t>
            </a:r>
            <a:r>
              <a:rPr lang="cs-CZ" dirty="0" err="1"/>
              <a:t>states</a:t>
            </a:r>
            <a:r>
              <a:rPr lang="cs-CZ" dirty="0"/>
              <a:t> = </a:t>
            </a:r>
            <a:r>
              <a:rPr lang="cs-CZ" b="1" dirty="0" err="1"/>
              <a:t>the</a:t>
            </a:r>
            <a:r>
              <a:rPr lang="cs-CZ" b="1" dirty="0"/>
              <a:t> second/</a:t>
            </a:r>
            <a:r>
              <a:rPr lang="cs-CZ" b="1" dirty="0" err="1"/>
              <a:t>third</a:t>
            </a:r>
            <a:r>
              <a:rPr lang="cs-CZ" b="1" dirty="0"/>
              <a:t> </a:t>
            </a:r>
            <a:r>
              <a:rPr lang="cs-CZ" b="1" dirty="0" err="1"/>
              <a:t>week</a:t>
            </a:r>
            <a:r>
              <a:rPr lang="cs-CZ" b="1" dirty="0"/>
              <a:t> in </a:t>
            </a:r>
            <a:r>
              <a:rPr lang="cs-CZ" b="1" dirty="0" err="1"/>
              <a:t>January</a:t>
            </a:r>
            <a:r>
              <a:rPr lang="cs-CZ" b="1" dirty="0"/>
              <a:t>?</a:t>
            </a:r>
          </a:p>
        </p:txBody>
      </p:sp>
      <p:sp>
        <p:nvSpPr>
          <p:cNvPr id="4" name="Zástupný symbol pro text 3">
            <a:extLst>
              <a:ext uri="{FF2B5EF4-FFF2-40B4-BE49-F238E27FC236}">
                <a16:creationId xmlns:a16="http://schemas.microsoft.com/office/drawing/2014/main" id="{DC6F7734-6DCB-4011-84E3-0DB30310CFB2}"/>
              </a:ext>
            </a:extLst>
          </p:cNvPr>
          <p:cNvSpPr>
            <a:spLocks noGrp="1"/>
          </p:cNvSpPr>
          <p:nvPr>
            <p:ph type="body" idx="2"/>
          </p:nvPr>
        </p:nvSpPr>
        <p:spPr/>
        <p:txBody>
          <a:bodyPr/>
          <a:lstStyle/>
          <a:p>
            <a:r>
              <a:rPr lang="cs-CZ" b="1" dirty="0"/>
              <a:t>Budget and </a:t>
            </a:r>
            <a:r>
              <a:rPr lang="cs-CZ" b="1" dirty="0" err="1"/>
              <a:t>programme</a:t>
            </a:r>
            <a:r>
              <a:rPr lang="cs-CZ" b="1" dirty="0"/>
              <a:t> </a:t>
            </a:r>
            <a:r>
              <a:rPr lang="cs-CZ" dirty="0"/>
              <a:t>– </a:t>
            </a:r>
            <a:r>
              <a:rPr lang="cs-CZ" dirty="0" err="1"/>
              <a:t>when</a:t>
            </a:r>
            <a:r>
              <a:rPr lang="cs-CZ" dirty="0"/>
              <a:t> are </a:t>
            </a:r>
            <a:r>
              <a:rPr lang="cs-CZ" dirty="0" err="1"/>
              <a:t>they</a:t>
            </a:r>
            <a:r>
              <a:rPr lang="cs-CZ" dirty="0"/>
              <a:t> </a:t>
            </a:r>
            <a:r>
              <a:rPr lang="cs-CZ" dirty="0" err="1"/>
              <a:t>needed</a:t>
            </a:r>
            <a:r>
              <a:rPr lang="cs-CZ" dirty="0"/>
              <a:t>?</a:t>
            </a:r>
          </a:p>
          <a:p>
            <a:r>
              <a:rPr lang="cs-CZ" dirty="0" err="1"/>
              <a:t>Any</a:t>
            </a:r>
            <a:r>
              <a:rPr lang="cs-CZ" dirty="0"/>
              <a:t> </a:t>
            </a:r>
            <a:r>
              <a:rPr lang="cs-CZ" dirty="0" err="1"/>
              <a:t>other</a:t>
            </a:r>
            <a:r>
              <a:rPr lang="cs-CZ" dirty="0"/>
              <a:t> </a:t>
            </a:r>
            <a:r>
              <a:rPr lang="cs-CZ" dirty="0" err="1"/>
              <a:t>questions</a:t>
            </a:r>
            <a:r>
              <a:rPr lang="cs-CZ" dirty="0"/>
              <a:t>?</a:t>
            </a:r>
          </a:p>
          <a:p>
            <a:endParaRPr lang="cs-CZ" dirty="0"/>
          </a:p>
          <a:p>
            <a:r>
              <a:rPr lang="cs-CZ" b="1" dirty="0"/>
              <a:t>C5 MOBILITY </a:t>
            </a:r>
            <a:r>
              <a:rPr lang="cs-CZ" dirty="0"/>
              <a:t>– </a:t>
            </a:r>
            <a:r>
              <a:rPr lang="cs-CZ" dirty="0" err="1"/>
              <a:t>any</a:t>
            </a:r>
            <a:r>
              <a:rPr lang="cs-CZ" dirty="0"/>
              <a:t> </a:t>
            </a:r>
            <a:r>
              <a:rPr lang="cs-CZ" dirty="0" err="1"/>
              <a:t>questions</a:t>
            </a:r>
            <a:r>
              <a:rPr lang="cs-CZ" dirty="0"/>
              <a:t>?</a:t>
            </a:r>
          </a:p>
        </p:txBody>
      </p:sp>
    </p:spTree>
    <p:extLst>
      <p:ext uri="{BB962C8B-B14F-4D97-AF65-F5344CB8AC3E}">
        <p14:creationId xmlns:p14="http://schemas.microsoft.com/office/powerpoint/2010/main" val="20041444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10"/>
        <p:cNvGrpSpPr/>
        <p:nvPr/>
      </p:nvGrpSpPr>
      <p:grpSpPr>
        <a:xfrm>
          <a:off x="0" y="0"/>
          <a:ext cx="0" cy="0"/>
          <a:chOff x="0" y="0"/>
          <a:chExt cx="0" cy="0"/>
        </a:xfrm>
      </p:grpSpPr>
      <p:sp>
        <p:nvSpPr>
          <p:cNvPr id="111" name="Google Shape;111;p3"/>
          <p:cNvSpPr txBox="1">
            <a:spLocks noGrp="1"/>
          </p:cNvSpPr>
          <p:nvPr>
            <p:ph type="ctrTitle"/>
          </p:nvPr>
        </p:nvSpPr>
        <p:spPr>
          <a:xfrm>
            <a:off x="1524000" y="1122366"/>
            <a:ext cx="9144000" cy="308501"/>
          </a:xfrm>
          <a:prstGeom prst="rect">
            <a:avLst/>
          </a:prstGeom>
          <a:noFill/>
          <a:ln>
            <a:noFill/>
          </a:ln>
        </p:spPr>
        <p:txBody>
          <a:bodyPr spcFirstLastPara="1" wrap="square" lIns="91425" tIns="45700" rIns="91425" bIns="45700" anchor="b" anchorCtr="0">
            <a:normAutofit fontScale="90000"/>
          </a:bodyPr>
          <a:lstStyle/>
          <a:p>
            <a:pPr marL="0" lvl="0" indent="0" algn="ctr" rtl="0">
              <a:lnSpc>
                <a:spcPct val="90000"/>
              </a:lnSpc>
              <a:spcBef>
                <a:spcPts val="0"/>
              </a:spcBef>
              <a:spcAft>
                <a:spcPts val="0"/>
              </a:spcAft>
              <a:buClr>
                <a:schemeClr val="dk1"/>
              </a:buClr>
              <a:buSzPct val="100000"/>
              <a:buFont typeface="Calibri"/>
              <a:buNone/>
            </a:pPr>
            <a:endParaRPr sz="4300" dirty="0"/>
          </a:p>
        </p:txBody>
      </p:sp>
      <p:sp>
        <p:nvSpPr>
          <p:cNvPr id="112" name="Google Shape;112;p3"/>
          <p:cNvSpPr txBox="1">
            <a:spLocks noGrp="1"/>
          </p:cNvSpPr>
          <p:nvPr>
            <p:ph type="subTitle" idx="1"/>
          </p:nvPr>
        </p:nvSpPr>
        <p:spPr>
          <a:xfrm>
            <a:off x="1524000" y="228601"/>
            <a:ext cx="9144000" cy="5960532"/>
          </a:xfrm>
          <a:prstGeom prst="rect">
            <a:avLst/>
          </a:prstGeom>
          <a:noFill/>
          <a:ln>
            <a:noFill/>
          </a:ln>
        </p:spPr>
        <p:txBody>
          <a:bodyPr spcFirstLastPara="1" wrap="square" lIns="91425" tIns="45700" rIns="91425" bIns="45700" anchor="t" anchorCtr="0">
            <a:noAutofit/>
          </a:bodyPr>
          <a:lstStyle/>
          <a:p>
            <a:r>
              <a:rPr lang="en-US" sz="1400" b="1" u="sng" dirty="0"/>
              <a:t>Task No.1</a:t>
            </a:r>
            <a:r>
              <a:rPr lang="en-US" sz="1400" b="1" dirty="0"/>
              <a:t> (November 2021)</a:t>
            </a:r>
            <a:r>
              <a:rPr lang="en-US" sz="1400" b="1" u="sng" dirty="0"/>
              <a:t> </a:t>
            </a:r>
            <a:endParaRPr lang="en-US" sz="1400" dirty="0"/>
          </a:p>
          <a:p>
            <a:pPr fontAlgn="base"/>
            <a:r>
              <a:rPr lang="en-US" sz="1400" u="sng" dirty="0"/>
              <a:t>Finding out about harmful gases in your village / town.</a:t>
            </a:r>
            <a:r>
              <a:rPr lang="en-US" sz="1400" dirty="0"/>
              <a:t> Describe your village/town and its surroundings. Are there many cars or is it a rural area? Many farms / livestock?</a:t>
            </a:r>
          </a:p>
          <a:p>
            <a:pPr fontAlgn="base"/>
            <a:r>
              <a:rPr lang="en-US" sz="1400" u="sng" dirty="0"/>
              <a:t>Finding out about institutions</a:t>
            </a:r>
            <a:r>
              <a:rPr lang="en-US" sz="1400" dirty="0"/>
              <a:t> which might know about air pollution in your surroundings. Are there institutions in your region that deal with this? Find out how you can contact them.</a:t>
            </a:r>
          </a:p>
          <a:p>
            <a:r>
              <a:rPr lang="en-US" sz="1400" b="1" u="sng" dirty="0"/>
              <a:t>Task No.2</a:t>
            </a:r>
            <a:r>
              <a:rPr lang="en-US" sz="1400" b="1" dirty="0"/>
              <a:t> (December 2021)</a:t>
            </a:r>
            <a:endParaRPr lang="en-US" sz="1400" dirty="0"/>
          </a:p>
          <a:p>
            <a:pPr fontAlgn="base"/>
            <a:r>
              <a:rPr lang="en-US" sz="1400" u="sng" dirty="0"/>
              <a:t>Contact an institution</a:t>
            </a:r>
            <a:r>
              <a:rPr lang="en-US" sz="1400" dirty="0"/>
              <a:t> to find out about air pollution in your region. Are there problems with fumes? Related to cars or farmers? What does your city do to combat this? Carefully prepare your questions beforehand and try to get as much information as possible. Use email of phone. If you write then make sure to use formal language, so find out how to write a formal letter.</a:t>
            </a:r>
          </a:p>
          <a:p>
            <a:br>
              <a:rPr lang="en-US" sz="1400" dirty="0"/>
            </a:br>
            <a:r>
              <a:rPr lang="en-US" sz="1400" b="1" u="sng" dirty="0"/>
              <a:t>Task No.3</a:t>
            </a:r>
            <a:r>
              <a:rPr lang="en-US" sz="1400" b="1" dirty="0"/>
              <a:t> (January 2022)</a:t>
            </a:r>
            <a:endParaRPr lang="en-US" sz="1400" dirty="0"/>
          </a:p>
          <a:p>
            <a:r>
              <a:rPr lang="en-US" sz="1400" u="sng" dirty="0"/>
              <a:t>Working on a presentation (bring it to the Netherlands)</a:t>
            </a:r>
            <a:endParaRPr lang="en-US" sz="1400" dirty="0"/>
          </a:p>
          <a:p>
            <a:pPr fontAlgn="base"/>
            <a:r>
              <a:rPr lang="en-US" sz="1400" dirty="0"/>
              <a:t>Harmful gases /  air pollution in your region</a:t>
            </a:r>
          </a:p>
          <a:p>
            <a:pPr fontAlgn="base"/>
            <a:r>
              <a:rPr lang="en-US" sz="1400" dirty="0"/>
              <a:t>Situation / institutions / what’s happening?</a:t>
            </a:r>
          </a:p>
          <a:p>
            <a:pPr fontAlgn="base"/>
            <a:r>
              <a:rPr lang="en-US" sz="1400" dirty="0"/>
              <a:t>Presentation of suggestions of how to reduce air pollution</a:t>
            </a:r>
          </a:p>
          <a:p>
            <a:r>
              <a:rPr lang="en-US" sz="1400" b="1" u="sng" dirty="0"/>
              <a:t>Task No.4 </a:t>
            </a:r>
            <a:r>
              <a:rPr lang="en-US" sz="1400" b="1" dirty="0"/>
              <a:t>(before the mobility)</a:t>
            </a:r>
            <a:endParaRPr lang="en-US" sz="1400" dirty="0"/>
          </a:p>
          <a:p>
            <a:pPr fontAlgn="base"/>
            <a:r>
              <a:rPr lang="en-US" sz="1400" dirty="0"/>
              <a:t>About your country:</a:t>
            </a:r>
          </a:p>
          <a:p>
            <a:r>
              <a:rPr lang="en-US" sz="1400" dirty="0"/>
              <a:t>Prepare a Kahoot quiz, based on the customs/stereotypes of your country, 10-15 questions. We kindly ask you to bring 3 tiny gifts/souvenirs for the winning participants of the game.</a:t>
            </a:r>
          </a:p>
          <a:p>
            <a:pPr fontAlgn="base"/>
            <a:br>
              <a:rPr lang="en-US" sz="1400" dirty="0"/>
            </a:br>
            <a:r>
              <a:rPr lang="en-US" sz="1400" dirty="0"/>
              <a:t>About your school:</a:t>
            </a:r>
          </a:p>
          <a:p>
            <a:r>
              <a:rPr lang="en-US" sz="1400" dirty="0"/>
              <a:t>Make a short presentation (</a:t>
            </a:r>
            <a:r>
              <a:rPr lang="en-US" sz="1400" dirty="0" err="1"/>
              <a:t>powerpoint</a:t>
            </a:r>
            <a:r>
              <a:rPr lang="en-US" sz="1400" dirty="0"/>
              <a:t>/</a:t>
            </a:r>
            <a:r>
              <a:rPr lang="en-US" sz="1400" dirty="0" err="1"/>
              <a:t>prezi</a:t>
            </a:r>
            <a:r>
              <a:rPr lang="en-US" sz="1400" dirty="0"/>
              <a:t>/video) of your school (and possibly its surroundings). </a:t>
            </a:r>
          </a:p>
          <a:p>
            <a:br>
              <a:rPr lang="en-US" sz="1400" dirty="0"/>
            </a:br>
            <a:br>
              <a:rPr lang="en-US" sz="1400" dirty="0"/>
            </a:br>
            <a:endParaRPr sz="1400" i="1" dirty="0">
              <a:solidFill>
                <a:schemeClr val="dk1"/>
              </a:solidFill>
            </a:endParaRPr>
          </a:p>
        </p:txBody>
      </p:sp>
      <p:pic>
        <p:nvPicPr>
          <p:cNvPr id="113" name="Google Shape;113;p3"/>
          <p:cNvPicPr preferRelativeResize="0"/>
          <p:nvPr/>
        </p:nvPicPr>
        <p:blipFill rotWithShape="1">
          <a:blip r:embed="rId3">
            <a:alphaModFix/>
          </a:blip>
          <a:srcRect/>
          <a:stretch/>
        </p:blipFill>
        <p:spPr>
          <a:xfrm>
            <a:off x="10145578" y="811311"/>
            <a:ext cx="1579205" cy="1577651"/>
          </a:xfrm>
          <a:prstGeom prst="rect">
            <a:avLst/>
          </a:prstGeom>
          <a:noFill/>
          <a:ln>
            <a:noFill/>
          </a:ln>
        </p:spPr>
      </p:pic>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152"/>
        <p:cNvGrpSpPr/>
        <p:nvPr/>
      </p:nvGrpSpPr>
      <p:grpSpPr>
        <a:xfrm>
          <a:off x="0" y="0"/>
          <a:ext cx="0" cy="0"/>
          <a:chOff x="0" y="0"/>
          <a:chExt cx="0" cy="0"/>
        </a:xfrm>
      </p:grpSpPr>
      <p:sp>
        <p:nvSpPr>
          <p:cNvPr id="153" name="Google Shape;153;p8"/>
          <p:cNvSpPr/>
          <p:nvPr/>
        </p:nvSpPr>
        <p:spPr>
          <a:xfrm>
            <a:off x="0" y="2"/>
            <a:ext cx="12192000" cy="6857997"/>
          </a:xfrm>
          <a:prstGeom prst="rect">
            <a:avLst/>
          </a:prstGeom>
          <a:solidFill>
            <a:schemeClr val="lt1"/>
          </a:solidFill>
          <a:ln>
            <a:noFill/>
          </a:ln>
        </p:spPr>
        <p:txBody>
          <a:bodyPr spcFirstLastPara="1" wrap="square" lIns="91425" tIns="45700" rIns="91425" bIns="45700" anchor="ctr" anchorCtr="0">
            <a:noAutofit/>
          </a:bodyPr>
          <a:lstStyle/>
          <a:p>
            <a:pPr marL="0" marR="0" lvl="0" indent="0" algn="ctr" rtl="0">
              <a:spcBef>
                <a:spcPts val="0"/>
              </a:spcBef>
              <a:spcAft>
                <a:spcPts val="0"/>
              </a:spcAft>
              <a:buClr>
                <a:schemeClr val="dk1"/>
              </a:buClr>
              <a:buSzPts val="1800"/>
              <a:buFont typeface="Calibri"/>
              <a:buNone/>
            </a:pPr>
            <a:endParaRPr sz="1800" b="0" i="0" u="none" strike="noStrike" cap="none">
              <a:solidFill>
                <a:schemeClr val="lt1"/>
              </a:solidFill>
              <a:latin typeface="Calibri"/>
              <a:ea typeface="Calibri"/>
              <a:cs typeface="Calibri"/>
              <a:sym typeface="Calibri"/>
            </a:endParaRPr>
          </a:p>
        </p:txBody>
      </p:sp>
      <p:sp>
        <p:nvSpPr>
          <p:cNvPr id="154" name="Google Shape;154;p8"/>
          <p:cNvSpPr txBox="1">
            <a:spLocks noGrp="1"/>
          </p:cNvSpPr>
          <p:nvPr>
            <p:ph type="ctrTitle"/>
          </p:nvPr>
        </p:nvSpPr>
        <p:spPr>
          <a:xfrm>
            <a:off x="982639" y="1012536"/>
            <a:ext cx="4613300" cy="3163224"/>
          </a:xfrm>
          <a:prstGeom prst="rect">
            <a:avLst/>
          </a:prstGeom>
          <a:noFill/>
          <a:ln>
            <a:noFill/>
          </a:ln>
        </p:spPr>
        <p:txBody>
          <a:bodyPr spcFirstLastPara="1" wrap="square" lIns="91425" tIns="45700" rIns="91425" bIns="45700" anchor="t" anchorCtr="0">
            <a:noAutofit/>
          </a:bodyPr>
          <a:lstStyle/>
          <a:p>
            <a:pPr lvl="0">
              <a:buSzPts val="1600"/>
            </a:pPr>
            <a:br>
              <a:rPr lang="cs-CZ" sz="2800" dirty="0"/>
            </a:br>
            <a:r>
              <a:rPr lang="cs-CZ" sz="2800" b="1" dirty="0"/>
              <a:t>OUR NEXT</a:t>
            </a:r>
            <a:br>
              <a:rPr lang="cs-CZ" sz="2800" b="1" dirty="0"/>
            </a:br>
            <a:r>
              <a:rPr lang="cs-CZ" sz="2800" b="1" dirty="0"/>
              <a:t>LEADERSHIP VIDEOCONFERENCE?</a:t>
            </a:r>
            <a:br>
              <a:rPr lang="cs-CZ" sz="2800" b="1" dirty="0"/>
            </a:br>
            <a:br>
              <a:rPr lang="cs-CZ" sz="2800" b="1" dirty="0"/>
            </a:br>
            <a:r>
              <a:rPr lang="cs-CZ" sz="2800" b="1" dirty="0"/>
              <a:t>- </a:t>
            </a:r>
            <a:r>
              <a:rPr lang="cs-CZ" sz="2800" b="1" dirty="0" err="1"/>
              <a:t>December</a:t>
            </a:r>
            <a:r>
              <a:rPr lang="cs-CZ" sz="2800" b="1" dirty="0"/>
              <a:t>?</a:t>
            </a:r>
            <a:br>
              <a:rPr lang="cs-CZ" sz="2800" b="1" dirty="0"/>
            </a:br>
            <a:r>
              <a:rPr lang="cs-CZ" sz="2800" b="1" dirty="0"/>
              <a:t>- 9th </a:t>
            </a:r>
            <a:r>
              <a:rPr lang="cs-CZ" sz="2800" b="1" dirty="0" err="1"/>
              <a:t>January</a:t>
            </a:r>
            <a:r>
              <a:rPr lang="cs-CZ" sz="2800" b="1" dirty="0"/>
              <a:t> ,4 </a:t>
            </a:r>
            <a:r>
              <a:rPr lang="cs-CZ" sz="2800" b="1" dirty="0" err="1"/>
              <a:t>p.m</a:t>
            </a:r>
            <a:r>
              <a:rPr lang="cs-CZ" sz="2800" b="1" dirty="0"/>
              <a:t>. (</a:t>
            </a:r>
            <a:r>
              <a:rPr lang="cs-CZ" sz="2800" b="1" dirty="0" err="1"/>
              <a:t>Monday</a:t>
            </a:r>
            <a:r>
              <a:rPr lang="cs-CZ" sz="2800" b="1" dirty="0"/>
              <a:t>)?</a:t>
            </a:r>
            <a:br>
              <a:rPr lang="cs-CZ" sz="2800" b="1" dirty="0"/>
            </a:br>
            <a:r>
              <a:rPr lang="cs-CZ" sz="2800" b="1" dirty="0"/>
              <a:t>- 12th </a:t>
            </a:r>
            <a:r>
              <a:rPr lang="cs-CZ" sz="2800" b="1" dirty="0" err="1"/>
              <a:t>January</a:t>
            </a:r>
            <a:r>
              <a:rPr lang="cs-CZ" sz="2800" b="1" dirty="0"/>
              <a:t> ,4 </a:t>
            </a:r>
            <a:r>
              <a:rPr lang="cs-CZ" sz="2800" b="1" dirty="0" err="1"/>
              <a:t>p.m</a:t>
            </a:r>
            <a:r>
              <a:rPr lang="cs-CZ" sz="2800" b="1" dirty="0"/>
              <a:t>. (</a:t>
            </a:r>
            <a:r>
              <a:rPr lang="cs-CZ" sz="2800" b="1" dirty="0" err="1"/>
              <a:t>Thursday</a:t>
            </a:r>
            <a:r>
              <a:rPr lang="cs-CZ" sz="2800" b="1" dirty="0"/>
              <a:t>)?</a:t>
            </a:r>
            <a:endParaRPr sz="2800" dirty="0"/>
          </a:p>
        </p:txBody>
      </p:sp>
      <p:sp>
        <p:nvSpPr>
          <p:cNvPr id="155" name="Google Shape;155;p8"/>
          <p:cNvSpPr txBox="1">
            <a:spLocks noGrp="1"/>
          </p:cNvSpPr>
          <p:nvPr>
            <p:ph type="subTitle" idx="1"/>
          </p:nvPr>
        </p:nvSpPr>
        <p:spPr>
          <a:xfrm>
            <a:off x="982638" y="4389120"/>
            <a:ext cx="4408228" cy="1192815"/>
          </a:xfrm>
          <a:prstGeom prst="rect">
            <a:avLst/>
          </a:prstGeom>
          <a:noFill/>
          <a:ln>
            <a:noFill/>
          </a:ln>
        </p:spPr>
        <p:txBody>
          <a:bodyPr spcFirstLastPara="1" wrap="square" lIns="91425" tIns="45700" rIns="91425" bIns="45700" anchor="b" anchorCtr="0">
            <a:normAutofit/>
          </a:bodyPr>
          <a:lstStyle/>
          <a:p>
            <a:pPr marL="0" lvl="0" indent="0" algn="l" rtl="0">
              <a:lnSpc>
                <a:spcPct val="90000"/>
              </a:lnSpc>
              <a:spcBef>
                <a:spcPts val="0"/>
              </a:spcBef>
              <a:spcAft>
                <a:spcPts val="0"/>
              </a:spcAft>
              <a:buClr>
                <a:schemeClr val="dk1"/>
              </a:buClr>
              <a:buSzPts val="2400"/>
              <a:buNone/>
            </a:pPr>
            <a:endParaRPr dirty="0"/>
          </a:p>
        </p:txBody>
      </p:sp>
      <p:sp>
        <p:nvSpPr>
          <p:cNvPr id="156" name="Google Shape;156;p8"/>
          <p:cNvSpPr/>
          <p:nvPr/>
        </p:nvSpPr>
        <p:spPr>
          <a:xfrm flipH="1">
            <a:off x="8123336" y="-3"/>
            <a:ext cx="4068664" cy="6858000"/>
          </a:xfrm>
          <a:prstGeom prst="rect">
            <a:avLst/>
          </a:prstGeom>
          <a:gradFill>
            <a:gsLst>
              <a:gs pos="0">
                <a:srgbClr val="000000"/>
              </a:gs>
              <a:gs pos="26000">
                <a:srgbClr val="000000"/>
              </a:gs>
              <a:gs pos="100000">
                <a:schemeClr val="accent1"/>
              </a:gs>
            </a:gsLst>
            <a:lin ang="9000000" scaled="0"/>
          </a:gradFill>
          <a:ln>
            <a:noFill/>
          </a:ln>
        </p:spPr>
        <p:txBody>
          <a:bodyPr spcFirstLastPara="1" wrap="square" lIns="91425" tIns="45700" rIns="91425" bIns="45700" anchor="ctr" anchorCtr="0">
            <a:noAutofit/>
          </a:bodyPr>
          <a:lstStyle/>
          <a:p>
            <a:pPr marL="0" marR="0" lvl="0" indent="0" algn="ctr" rtl="0">
              <a:spcBef>
                <a:spcPts val="0"/>
              </a:spcBef>
              <a:spcAft>
                <a:spcPts val="0"/>
              </a:spcAft>
              <a:buClr>
                <a:schemeClr val="dk1"/>
              </a:buClr>
              <a:buSzPts val="1800"/>
              <a:buFont typeface="Calibri"/>
              <a:buNone/>
            </a:pPr>
            <a:endParaRPr sz="1800" b="0" i="0" u="none" strike="noStrike" cap="none">
              <a:solidFill>
                <a:schemeClr val="lt1"/>
              </a:solidFill>
              <a:latin typeface="Calibri"/>
              <a:ea typeface="Calibri"/>
              <a:cs typeface="Calibri"/>
              <a:sym typeface="Calibri"/>
            </a:endParaRPr>
          </a:p>
        </p:txBody>
      </p:sp>
      <p:sp>
        <p:nvSpPr>
          <p:cNvPr id="157" name="Google Shape;157;p8"/>
          <p:cNvSpPr/>
          <p:nvPr/>
        </p:nvSpPr>
        <p:spPr>
          <a:xfrm flipH="1">
            <a:off x="8123336" y="-3"/>
            <a:ext cx="3611463" cy="6858000"/>
          </a:xfrm>
          <a:prstGeom prst="rect">
            <a:avLst/>
          </a:prstGeom>
          <a:gradFill>
            <a:gsLst>
              <a:gs pos="0">
                <a:srgbClr val="2F5496">
                  <a:alpha val="55294"/>
                </a:srgbClr>
              </a:gs>
              <a:gs pos="100000">
                <a:srgbClr val="000000">
                  <a:alpha val="51372"/>
                </a:srgbClr>
              </a:gs>
            </a:gsLst>
            <a:lin ang="5400000" scaled="0"/>
          </a:gradFill>
          <a:ln>
            <a:noFill/>
          </a:ln>
        </p:spPr>
        <p:txBody>
          <a:bodyPr spcFirstLastPara="1" wrap="square" lIns="91425" tIns="45700" rIns="91425" bIns="45700" anchor="ctr" anchorCtr="0">
            <a:noAutofit/>
          </a:bodyPr>
          <a:lstStyle/>
          <a:p>
            <a:pPr marL="0" marR="0" lvl="0" indent="0" algn="ctr" rtl="0">
              <a:spcBef>
                <a:spcPts val="0"/>
              </a:spcBef>
              <a:spcAft>
                <a:spcPts val="0"/>
              </a:spcAft>
              <a:buClr>
                <a:schemeClr val="dk1"/>
              </a:buClr>
              <a:buSzPts val="1800"/>
              <a:buFont typeface="Calibri"/>
              <a:buNone/>
            </a:pPr>
            <a:endParaRPr sz="1800" b="0" i="0" u="none" strike="noStrike" cap="none">
              <a:solidFill>
                <a:schemeClr val="lt1"/>
              </a:solidFill>
              <a:latin typeface="Calibri"/>
              <a:ea typeface="Calibri"/>
              <a:cs typeface="Calibri"/>
              <a:sym typeface="Calibri"/>
            </a:endParaRPr>
          </a:p>
        </p:txBody>
      </p:sp>
      <p:sp>
        <p:nvSpPr>
          <p:cNvPr id="158" name="Google Shape;158;p8"/>
          <p:cNvSpPr/>
          <p:nvPr/>
        </p:nvSpPr>
        <p:spPr>
          <a:xfrm rot="5400000">
            <a:off x="8230721" y="-107390"/>
            <a:ext cx="3853890" cy="4068665"/>
          </a:xfrm>
          <a:prstGeom prst="rect">
            <a:avLst/>
          </a:prstGeom>
          <a:gradFill>
            <a:gsLst>
              <a:gs pos="0">
                <a:srgbClr val="000000">
                  <a:alpha val="33333"/>
                </a:srgbClr>
              </a:gs>
              <a:gs pos="96000">
                <a:srgbClr val="4472C4">
                  <a:alpha val="0"/>
                </a:srgbClr>
              </a:gs>
              <a:gs pos="100000">
                <a:srgbClr val="4472C4">
                  <a:alpha val="0"/>
                </a:srgbClr>
              </a:gs>
            </a:gsLst>
            <a:lin ang="8400000" scaled="0"/>
          </a:gradFill>
          <a:ln>
            <a:noFill/>
          </a:ln>
        </p:spPr>
        <p:txBody>
          <a:bodyPr spcFirstLastPara="1" wrap="square" lIns="91425" tIns="45700" rIns="91425" bIns="45700" anchor="ctr" anchorCtr="0">
            <a:noAutofit/>
          </a:bodyPr>
          <a:lstStyle/>
          <a:p>
            <a:pPr marL="0" marR="0" lvl="0" indent="0" algn="ctr" rtl="0">
              <a:spcBef>
                <a:spcPts val="0"/>
              </a:spcBef>
              <a:spcAft>
                <a:spcPts val="0"/>
              </a:spcAft>
              <a:buClr>
                <a:schemeClr val="dk1"/>
              </a:buClr>
              <a:buSzPts val="1800"/>
              <a:buFont typeface="Calibri"/>
              <a:buNone/>
            </a:pPr>
            <a:endParaRPr sz="1800" b="0" i="0" u="none" strike="noStrike" cap="none">
              <a:solidFill>
                <a:schemeClr val="lt1"/>
              </a:solidFill>
              <a:latin typeface="Calibri"/>
              <a:ea typeface="Calibri"/>
              <a:cs typeface="Calibri"/>
              <a:sym typeface="Calibri"/>
            </a:endParaRPr>
          </a:p>
        </p:txBody>
      </p:sp>
      <p:pic>
        <p:nvPicPr>
          <p:cNvPr id="159" name="Google Shape;159;p8"/>
          <p:cNvPicPr preferRelativeResize="0"/>
          <p:nvPr/>
        </p:nvPicPr>
        <p:blipFill rotWithShape="1">
          <a:blip r:embed="rId3">
            <a:alphaModFix/>
          </a:blip>
          <a:srcRect l="4500" r="3" b="3"/>
          <a:stretch/>
        </p:blipFill>
        <p:spPr>
          <a:xfrm>
            <a:off x="6096000" y="1012536"/>
            <a:ext cx="4756162" cy="4756162"/>
          </a:xfrm>
          <a:custGeom>
            <a:avLst/>
            <a:gdLst/>
            <a:ahLst/>
            <a:cxnLst/>
            <a:rect l="l" t="t" r="r" b="b"/>
            <a:pathLst>
              <a:path w="5031136" h="5031136" extrusionOk="0">
                <a:moveTo>
                  <a:pt x="2515568" y="0"/>
                </a:moveTo>
                <a:cubicBezTo>
                  <a:pt x="3904878" y="0"/>
                  <a:pt x="5031136" y="1126258"/>
                  <a:pt x="5031136" y="2515568"/>
                </a:cubicBezTo>
                <a:cubicBezTo>
                  <a:pt x="5031136" y="3904878"/>
                  <a:pt x="3904878" y="5031136"/>
                  <a:pt x="2515568" y="5031136"/>
                </a:cubicBezTo>
                <a:cubicBezTo>
                  <a:pt x="1126258" y="5031136"/>
                  <a:pt x="0" y="3904878"/>
                  <a:pt x="0" y="2515568"/>
                </a:cubicBezTo>
                <a:cubicBezTo>
                  <a:pt x="0" y="1126258"/>
                  <a:pt x="1126258" y="0"/>
                  <a:pt x="2515568" y="0"/>
                </a:cubicBezTo>
                <a:close/>
              </a:path>
            </a:pathLst>
          </a:custGeom>
          <a:noFill/>
          <a:ln>
            <a:noFill/>
          </a:ln>
        </p:spPr>
      </p:pic>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lt1"/>
        </a:solidFill>
        <a:effectLst/>
      </p:bgPr>
    </p:bg>
    <p:spTree>
      <p:nvGrpSpPr>
        <p:cNvPr id="1" name="Shape 163"/>
        <p:cNvGrpSpPr/>
        <p:nvPr/>
      </p:nvGrpSpPr>
      <p:grpSpPr>
        <a:xfrm>
          <a:off x="0" y="0"/>
          <a:ext cx="0" cy="0"/>
          <a:chOff x="0" y="0"/>
          <a:chExt cx="0" cy="0"/>
        </a:xfrm>
      </p:grpSpPr>
      <p:pic>
        <p:nvPicPr>
          <p:cNvPr id="164" name="Google Shape;164;p9"/>
          <p:cNvPicPr preferRelativeResize="0"/>
          <p:nvPr/>
        </p:nvPicPr>
        <p:blipFill rotWithShape="1">
          <a:blip r:embed="rId3">
            <a:alphaModFix/>
          </a:blip>
          <a:srcRect l="9889" t="8687" r="1" b="405"/>
          <a:stretch/>
        </p:blipFill>
        <p:spPr>
          <a:xfrm>
            <a:off x="20" y="1302606"/>
            <a:ext cx="4413566" cy="4252313"/>
          </a:xfrm>
          <a:custGeom>
            <a:avLst/>
            <a:gdLst/>
            <a:ahLst/>
            <a:cxnLst/>
            <a:rect l="l" t="t" r="r" b="b"/>
            <a:pathLst>
              <a:path w="4413586" h="4252313" extrusionOk="0">
                <a:moveTo>
                  <a:pt x="0" y="0"/>
                </a:moveTo>
                <a:lnTo>
                  <a:pt x="2062856" y="0"/>
                </a:lnTo>
                <a:lnTo>
                  <a:pt x="2063084" y="493"/>
                </a:lnTo>
                <a:lnTo>
                  <a:pt x="2450944" y="493"/>
                </a:lnTo>
                <a:lnTo>
                  <a:pt x="4413586" y="4252313"/>
                </a:lnTo>
                <a:lnTo>
                  <a:pt x="388087" y="4252313"/>
                </a:lnTo>
                <a:lnTo>
                  <a:pt x="388087" y="4251820"/>
                </a:lnTo>
                <a:lnTo>
                  <a:pt x="0" y="4251820"/>
                </a:lnTo>
                <a:close/>
              </a:path>
            </a:pathLst>
          </a:custGeom>
          <a:noFill/>
          <a:ln>
            <a:noFill/>
          </a:ln>
        </p:spPr>
      </p:pic>
      <p:sp>
        <p:nvSpPr>
          <p:cNvPr id="165" name="Google Shape;165;p9"/>
          <p:cNvSpPr/>
          <p:nvPr/>
        </p:nvSpPr>
        <p:spPr>
          <a:xfrm flipH="1">
            <a:off x="2965697" y="1303083"/>
            <a:ext cx="9226303" cy="4251821"/>
          </a:xfrm>
          <a:custGeom>
            <a:avLst/>
            <a:gdLst/>
            <a:ahLst/>
            <a:cxnLst/>
            <a:rect l="l" t="t" r="r" b="b"/>
            <a:pathLst>
              <a:path w="9226303" h="4251821" extrusionOk="0">
                <a:moveTo>
                  <a:pt x="0" y="0"/>
                </a:moveTo>
                <a:lnTo>
                  <a:pt x="9226303" y="0"/>
                </a:lnTo>
                <a:lnTo>
                  <a:pt x="7263661" y="4251821"/>
                </a:lnTo>
                <a:lnTo>
                  <a:pt x="0" y="4251821"/>
                </a:lnTo>
                <a:close/>
              </a:path>
            </a:pathLst>
          </a:custGeom>
          <a:solidFill>
            <a:srgbClr val="262626"/>
          </a:solidFill>
          <a:ln>
            <a:noFill/>
          </a:ln>
        </p:spPr>
        <p:txBody>
          <a:bodyPr spcFirstLastPara="1" wrap="square" lIns="91425" tIns="45700" rIns="91425" bIns="45700" anchor="ctr" anchorCtr="0">
            <a:noAutofit/>
          </a:bodyPr>
          <a:lstStyle/>
          <a:p>
            <a:pPr marL="0" marR="0" lvl="0" indent="0" algn="ctr" rtl="0">
              <a:spcBef>
                <a:spcPts val="0"/>
              </a:spcBef>
              <a:spcAft>
                <a:spcPts val="0"/>
              </a:spcAft>
              <a:buClr>
                <a:schemeClr val="dk1"/>
              </a:buClr>
              <a:buSzPts val="1800"/>
              <a:buFont typeface="Calibri"/>
              <a:buNone/>
            </a:pPr>
            <a:endParaRPr sz="1800" b="0" i="0" u="none" strike="noStrike" cap="none">
              <a:solidFill>
                <a:srgbClr val="F2F2F2"/>
              </a:solidFill>
              <a:latin typeface="Calibri"/>
              <a:ea typeface="Calibri"/>
              <a:cs typeface="Calibri"/>
              <a:sym typeface="Calibri"/>
            </a:endParaRPr>
          </a:p>
        </p:txBody>
      </p:sp>
      <p:sp>
        <p:nvSpPr>
          <p:cNvPr id="166" name="Google Shape;166;p9"/>
          <p:cNvSpPr txBox="1">
            <a:spLocks noGrp="1"/>
          </p:cNvSpPr>
          <p:nvPr>
            <p:ph type="ctrTitle"/>
          </p:nvPr>
        </p:nvSpPr>
        <p:spPr>
          <a:xfrm>
            <a:off x="4978589" y="1828800"/>
            <a:ext cx="6378259" cy="2027941"/>
          </a:xfrm>
          <a:prstGeom prst="rect">
            <a:avLst/>
          </a:prstGeom>
          <a:noFill/>
          <a:ln>
            <a:noFill/>
          </a:ln>
        </p:spPr>
        <p:txBody>
          <a:bodyPr spcFirstLastPara="1" wrap="square" lIns="91425" tIns="45700" rIns="91425" bIns="45700" anchor="b" anchorCtr="0">
            <a:normAutofit/>
          </a:bodyPr>
          <a:lstStyle/>
          <a:p>
            <a:pPr marL="0" lvl="0" indent="0" algn="l" rtl="0">
              <a:lnSpc>
                <a:spcPct val="90000"/>
              </a:lnSpc>
              <a:spcBef>
                <a:spcPts val="0"/>
              </a:spcBef>
              <a:spcAft>
                <a:spcPts val="0"/>
              </a:spcAft>
              <a:buClr>
                <a:srgbClr val="FFFFFF"/>
              </a:buClr>
              <a:buSzPts val="6000"/>
              <a:buFont typeface="Calibri"/>
              <a:buNone/>
            </a:pPr>
            <a:r>
              <a:rPr lang="cs-CZ" dirty="0">
                <a:solidFill>
                  <a:srgbClr val="FFFFFF"/>
                </a:solidFill>
              </a:rPr>
              <a:t>THANK YOU FOR YOUR ATTENTION</a:t>
            </a:r>
            <a:endParaRPr dirty="0"/>
          </a:p>
        </p:txBody>
      </p:sp>
      <p:sp>
        <p:nvSpPr>
          <p:cNvPr id="167" name="Google Shape;167;p9"/>
          <p:cNvSpPr txBox="1">
            <a:spLocks noGrp="1"/>
          </p:cNvSpPr>
          <p:nvPr>
            <p:ph type="subTitle" idx="1"/>
          </p:nvPr>
        </p:nvSpPr>
        <p:spPr>
          <a:xfrm>
            <a:off x="5326912" y="3863697"/>
            <a:ext cx="6029936" cy="911117"/>
          </a:xfrm>
          <a:prstGeom prst="rect">
            <a:avLst/>
          </a:prstGeom>
          <a:noFill/>
          <a:ln>
            <a:noFill/>
          </a:ln>
        </p:spPr>
        <p:txBody>
          <a:bodyPr spcFirstLastPara="1" wrap="square" lIns="91425" tIns="45700" rIns="91425" bIns="45700" anchor="t" anchorCtr="0">
            <a:normAutofit/>
          </a:bodyPr>
          <a:lstStyle/>
          <a:p>
            <a:pPr marL="0" lvl="0" indent="0" algn="l" rtl="0">
              <a:lnSpc>
                <a:spcPct val="90000"/>
              </a:lnSpc>
              <a:spcBef>
                <a:spcPts val="0"/>
              </a:spcBef>
              <a:spcAft>
                <a:spcPts val="0"/>
              </a:spcAft>
              <a:buClr>
                <a:schemeClr val="dk1"/>
              </a:buClr>
              <a:buSzPts val="2000"/>
              <a:buNone/>
            </a:pPr>
            <a:endParaRPr sz="2000">
              <a:solidFill>
                <a:srgbClr val="FFFFFF"/>
              </a:solidFill>
            </a:endParaRPr>
          </a:p>
        </p:txBody>
      </p:sp>
    </p:spTree>
  </p:cSld>
  <p:clrMapOvr>
    <a:masterClrMapping/>
  </p:clrMapOvr>
</p:sld>
</file>

<file path=ppt/theme/theme1.xml><?xml version="1.0" encoding="utf-8"?>
<a:theme xmlns:a="http://schemas.openxmlformats.org/drawingml/2006/main" name="Motiv Office">
  <a:themeElements>
    <a:clrScheme name="Office">
      <a:dk1>
        <a:srgbClr val="000000"/>
      </a:dk1>
      <a:lt1>
        <a:srgbClr val="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32</TotalTime>
  <Words>478</Words>
  <Application>Microsoft Office PowerPoint</Application>
  <PresentationFormat>Širokoúhlá obrazovka</PresentationFormat>
  <Paragraphs>47</Paragraphs>
  <Slides>6</Slides>
  <Notes>5</Notes>
  <HiddenSlides>0</HiddenSlides>
  <MMClips>0</MMClips>
  <ScaleCrop>false</ScaleCrop>
  <HeadingPairs>
    <vt:vector size="6" baseType="variant">
      <vt:variant>
        <vt:lpstr>Použitá písma</vt:lpstr>
      </vt:variant>
      <vt:variant>
        <vt:i4>2</vt:i4>
      </vt:variant>
      <vt:variant>
        <vt:lpstr>Motiv</vt:lpstr>
      </vt:variant>
      <vt:variant>
        <vt:i4>1</vt:i4>
      </vt:variant>
      <vt:variant>
        <vt:lpstr>Nadpisy snímků</vt:lpstr>
      </vt:variant>
      <vt:variant>
        <vt:i4>6</vt:i4>
      </vt:variant>
    </vt:vector>
  </HeadingPairs>
  <TitlesOfParts>
    <vt:vector size="9" baseType="lpstr">
      <vt:lpstr>Arial</vt:lpstr>
      <vt:lpstr>Calibri</vt:lpstr>
      <vt:lpstr>Motiv Office</vt:lpstr>
      <vt:lpstr>Coordinators Meeting 17th November 2022</vt:lpstr>
      <vt:lpstr>TIMETABLE OF THE MOBILITIES </vt:lpstr>
      <vt:lpstr>C4 MOBILITY</vt:lpstr>
      <vt:lpstr>Prezentace aplikace PowerPoint</vt:lpstr>
      <vt:lpstr> OUR NEXT LEADERSHIP VIDEOCONFERENCE?  - December? - 9th January ,4 p.m. (Monday)? - 12th January ,4 p.m. (Thursday)?</vt:lpstr>
      <vt:lpstr>THANK YOU FOR YOUR ATTENTION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Coordinators Meeting 4th October 2022</dc:title>
  <dc:creator>Romana</dc:creator>
  <cp:lastModifiedBy>Přikrylová Romana</cp:lastModifiedBy>
  <cp:revision>7</cp:revision>
  <dcterms:created xsi:type="dcterms:W3CDTF">2021-09-19T14:50:01Z</dcterms:created>
  <dcterms:modified xsi:type="dcterms:W3CDTF">2022-11-17T14:18:39Z</dcterms:modified>
</cp:coreProperties>
</file>