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57" r:id="rId3"/>
    <p:sldId id="263" r:id="rId4"/>
    <p:sldId id="258" r:id="rId5"/>
    <p:sldId id="264" r:id="rId6"/>
    <p:sldId id="271" r:id="rId7"/>
    <p:sldId id="262" r:id="rId8"/>
    <p:sldId id="265" r:id="rId9"/>
    <p:sldId id="270" r:id="rId10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0815" autoAdjust="0"/>
    <p:restoredTop sz="94660"/>
  </p:normalViewPr>
  <p:slideViewPr>
    <p:cSldViewPr snapToGrid="0">
      <p:cViewPr varScale="1">
        <p:scale>
          <a:sx n="68" d="100"/>
          <a:sy n="68" d="100"/>
        </p:scale>
        <p:origin x="776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/>
              <a:t>Kliknutím můžete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67435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5828612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6346106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76430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oddí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637395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687475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4462703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Jenom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310459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4570078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447031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/>
              <a:t>Upravte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124133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/>
              <a:t>Upravte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F08B45-21CC-4705-829F-0E2C6668FB16}" type="datetimeFigureOut">
              <a:rPr lang="cs-CZ" smtClean="0"/>
              <a:t>21.10.2021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4966B9-9719-46E5-9616-9FCC96A44DAA}" type="slidenum">
              <a:rPr lang="cs-CZ" smtClean="0"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534920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349C2509-C53A-4CAE-97B9-D3D66BCB2A7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cs-CZ" dirty="0" err="1"/>
              <a:t>Videoconference_teachers_October</a:t>
            </a:r>
            <a:r>
              <a:rPr lang="cs-CZ" dirty="0"/>
              <a:t> 21, 2021</a:t>
            </a:r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6C995F52-E3F1-47D2-9E15-4771A333378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097933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71796E8E-EADD-42C5-B005-1FE7C3439BC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 err="1"/>
              <a:t>Extension</a:t>
            </a:r>
            <a:r>
              <a:rPr lang="cs-CZ" dirty="0"/>
              <a:t> </a:t>
            </a:r>
            <a:r>
              <a:rPr lang="cs-CZ" dirty="0" err="1"/>
              <a:t>of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project</a:t>
            </a:r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943A476F-1118-4BF8-8180-117CFA81985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cs-CZ" dirty="0" err="1"/>
              <a:t>The</a:t>
            </a:r>
            <a:r>
              <a:rPr lang="cs-CZ" dirty="0"/>
              <a:t> end </a:t>
            </a:r>
            <a:r>
              <a:rPr lang="cs-CZ" dirty="0" err="1"/>
              <a:t>of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project</a:t>
            </a:r>
            <a:r>
              <a:rPr lang="cs-CZ" dirty="0"/>
              <a:t> </a:t>
            </a:r>
            <a:r>
              <a:rPr lang="cs-CZ" dirty="0" err="1"/>
              <a:t>now</a:t>
            </a:r>
            <a:r>
              <a:rPr lang="cs-CZ" dirty="0"/>
              <a:t>: August 31, 2022</a:t>
            </a:r>
          </a:p>
          <a:p>
            <a:pPr algn="ctr"/>
            <a:r>
              <a:rPr lang="cs-CZ" dirty="0" err="1"/>
              <a:t>Suggested</a:t>
            </a:r>
            <a:r>
              <a:rPr lang="cs-CZ" dirty="0"/>
              <a:t> end </a:t>
            </a:r>
            <a:r>
              <a:rPr lang="cs-CZ" dirty="0" err="1"/>
              <a:t>of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project</a:t>
            </a:r>
            <a:r>
              <a:rPr lang="cs-CZ" dirty="0"/>
              <a:t>: August 31, 2023</a:t>
            </a:r>
          </a:p>
          <a:p>
            <a:pPr marL="0" indent="0" algn="ctr">
              <a:buNone/>
            </a:pPr>
            <a:endParaRPr lang="cs-CZ" dirty="0">
              <a:solidFill>
                <a:srgbClr val="FF0000"/>
              </a:solidFill>
            </a:endParaRPr>
          </a:p>
          <a:p>
            <a:pPr marL="0" indent="0" algn="ctr">
              <a:buNone/>
            </a:pPr>
            <a:r>
              <a:rPr lang="cs-CZ" dirty="0" err="1">
                <a:solidFill>
                  <a:srgbClr val="FF0000"/>
                </a:solidFill>
              </a:rPr>
              <a:t>The</a:t>
            </a:r>
            <a:r>
              <a:rPr lang="cs-CZ" dirty="0">
                <a:solidFill>
                  <a:srgbClr val="FF0000"/>
                </a:solidFill>
              </a:rPr>
              <a:t> Czech </a:t>
            </a:r>
            <a:r>
              <a:rPr lang="cs-CZ" dirty="0" err="1">
                <a:solidFill>
                  <a:srgbClr val="FF0000"/>
                </a:solidFill>
              </a:rPr>
              <a:t>national</a:t>
            </a:r>
            <a:r>
              <a:rPr lang="cs-CZ" dirty="0">
                <a:solidFill>
                  <a:srgbClr val="FF0000"/>
                </a:solidFill>
              </a:rPr>
              <a:t> </a:t>
            </a:r>
            <a:r>
              <a:rPr lang="cs-CZ" dirty="0" err="1">
                <a:solidFill>
                  <a:srgbClr val="FF0000"/>
                </a:solidFill>
              </a:rPr>
              <a:t>agency</a:t>
            </a:r>
            <a:r>
              <a:rPr lang="cs-CZ" dirty="0">
                <a:solidFill>
                  <a:srgbClr val="FF0000"/>
                </a:solidFill>
              </a:rPr>
              <a:t> has </a:t>
            </a:r>
            <a:r>
              <a:rPr lang="cs-CZ" dirty="0" err="1">
                <a:solidFill>
                  <a:srgbClr val="FF0000"/>
                </a:solidFill>
              </a:rPr>
              <a:t>been</a:t>
            </a:r>
            <a:r>
              <a:rPr lang="cs-CZ" dirty="0">
                <a:solidFill>
                  <a:srgbClr val="FF0000"/>
                </a:solidFill>
              </a:rPr>
              <a:t> </a:t>
            </a:r>
            <a:r>
              <a:rPr lang="cs-CZ" dirty="0" err="1">
                <a:solidFill>
                  <a:srgbClr val="FF0000"/>
                </a:solidFill>
              </a:rPr>
              <a:t>officially</a:t>
            </a:r>
            <a:r>
              <a:rPr lang="cs-CZ" dirty="0">
                <a:solidFill>
                  <a:srgbClr val="FF0000"/>
                </a:solidFill>
              </a:rPr>
              <a:t> </a:t>
            </a:r>
            <a:r>
              <a:rPr lang="cs-CZ" dirty="0" err="1">
                <a:solidFill>
                  <a:srgbClr val="FF0000"/>
                </a:solidFill>
              </a:rPr>
              <a:t>asked</a:t>
            </a:r>
            <a:r>
              <a:rPr lang="cs-CZ" dirty="0">
                <a:solidFill>
                  <a:srgbClr val="FF0000"/>
                </a:solidFill>
              </a:rPr>
              <a:t> to </a:t>
            </a:r>
            <a:r>
              <a:rPr lang="cs-CZ" dirty="0" err="1">
                <a:solidFill>
                  <a:srgbClr val="FF0000"/>
                </a:solidFill>
              </a:rPr>
              <a:t>extend</a:t>
            </a:r>
            <a:r>
              <a:rPr lang="cs-CZ" dirty="0">
                <a:solidFill>
                  <a:srgbClr val="FF0000"/>
                </a:solidFill>
              </a:rPr>
              <a:t> </a:t>
            </a:r>
            <a:r>
              <a:rPr lang="cs-CZ" dirty="0" err="1">
                <a:solidFill>
                  <a:srgbClr val="FF0000"/>
                </a:solidFill>
              </a:rPr>
              <a:t>the</a:t>
            </a:r>
            <a:r>
              <a:rPr lang="cs-CZ" dirty="0">
                <a:solidFill>
                  <a:srgbClr val="FF0000"/>
                </a:solidFill>
              </a:rPr>
              <a:t> </a:t>
            </a:r>
            <a:r>
              <a:rPr lang="cs-CZ" dirty="0" err="1">
                <a:solidFill>
                  <a:srgbClr val="FF0000"/>
                </a:solidFill>
              </a:rPr>
              <a:t>project</a:t>
            </a:r>
            <a:r>
              <a:rPr lang="cs-CZ" dirty="0">
                <a:solidFill>
                  <a:srgbClr val="FF0000"/>
                </a:solidFill>
              </a:rPr>
              <a:t>, </a:t>
            </a:r>
            <a:r>
              <a:rPr lang="cs-CZ" dirty="0" err="1">
                <a:solidFill>
                  <a:srgbClr val="FF0000"/>
                </a:solidFill>
              </a:rPr>
              <a:t>we</a:t>
            </a:r>
            <a:r>
              <a:rPr lang="cs-CZ" dirty="0">
                <a:solidFill>
                  <a:srgbClr val="FF0000"/>
                </a:solidFill>
              </a:rPr>
              <a:t> are </a:t>
            </a:r>
            <a:r>
              <a:rPr lang="cs-CZ" dirty="0" err="1">
                <a:solidFill>
                  <a:srgbClr val="FF0000"/>
                </a:solidFill>
              </a:rPr>
              <a:t>waiting</a:t>
            </a:r>
            <a:r>
              <a:rPr lang="cs-CZ" dirty="0">
                <a:solidFill>
                  <a:srgbClr val="FF0000"/>
                </a:solidFill>
              </a:rPr>
              <a:t> </a:t>
            </a:r>
            <a:r>
              <a:rPr lang="cs-CZ" dirty="0" err="1">
                <a:solidFill>
                  <a:srgbClr val="FF0000"/>
                </a:solidFill>
              </a:rPr>
              <a:t>for</a:t>
            </a:r>
            <a:r>
              <a:rPr lang="cs-CZ" dirty="0">
                <a:solidFill>
                  <a:srgbClr val="FF0000"/>
                </a:solidFill>
              </a:rPr>
              <a:t> </a:t>
            </a:r>
            <a:r>
              <a:rPr lang="cs-CZ" dirty="0" err="1">
                <a:solidFill>
                  <a:srgbClr val="FF0000"/>
                </a:solidFill>
              </a:rPr>
              <a:t>the</a:t>
            </a:r>
            <a:r>
              <a:rPr lang="cs-CZ" dirty="0">
                <a:solidFill>
                  <a:srgbClr val="FF0000"/>
                </a:solidFill>
              </a:rPr>
              <a:t> response/</a:t>
            </a:r>
            <a:r>
              <a:rPr lang="cs-CZ" dirty="0" err="1">
                <a:solidFill>
                  <a:srgbClr val="FF0000"/>
                </a:solidFill>
              </a:rPr>
              <a:t>confirmation</a:t>
            </a:r>
            <a:r>
              <a:rPr lang="cs-CZ" dirty="0">
                <a:solidFill>
                  <a:srgbClr val="FF0000"/>
                </a:solidFill>
              </a:rPr>
              <a:t>.</a:t>
            </a:r>
          </a:p>
          <a:p>
            <a:pPr marL="0" indent="0" algn="ctr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1018354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CBA0D249-3010-44B8-8108-E44C48FE7A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/>
              <a:t>MOBILITIES AFTER EXTENSION?</a:t>
            </a:r>
            <a:br>
              <a:rPr lang="cs-CZ" dirty="0"/>
            </a:br>
            <a:r>
              <a:rPr lang="cs-CZ" sz="2800" dirty="0"/>
              <a:t>5 </a:t>
            </a:r>
            <a:r>
              <a:rPr lang="cs-CZ" sz="2800" dirty="0" err="1"/>
              <a:t>pupils</a:t>
            </a:r>
            <a:r>
              <a:rPr lang="cs-CZ" sz="2800" dirty="0"/>
              <a:t> + 2 </a:t>
            </a:r>
            <a:r>
              <a:rPr lang="cs-CZ" sz="2800" dirty="0" err="1"/>
              <a:t>teachers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F8CD3027-AE79-4D55-A63D-FD47DFFE45A7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cs-CZ" dirty="0"/>
              <a:t>16th – 23rd JANUARY 2022</a:t>
            </a:r>
          </a:p>
          <a:p>
            <a:pPr marL="0" indent="0" algn="ctr">
              <a:buNone/>
            </a:pPr>
            <a:r>
              <a:rPr lang="cs-CZ" dirty="0"/>
              <a:t>(THE CZECH REPUBLIC)</a:t>
            </a:r>
          </a:p>
          <a:p>
            <a:pPr marL="0" indent="0" algn="ctr">
              <a:buNone/>
            </a:pPr>
            <a:endParaRPr lang="cs-CZ" dirty="0"/>
          </a:p>
          <a:p>
            <a:pPr marL="0" indent="0" algn="ctr">
              <a:buNone/>
            </a:pPr>
            <a:r>
              <a:rPr lang="cs-CZ" dirty="0"/>
              <a:t>MAY 2022?</a:t>
            </a:r>
          </a:p>
          <a:p>
            <a:pPr marL="0" indent="0" algn="ctr">
              <a:buNone/>
            </a:pPr>
            <a:r>
              <a:rPr lang="cs-CZ" dirty="0"/>
              <a:t>(DENMARK)</a:t>
            </a:r>
          </a:p>
          <a:p>
            <a:pPr marL="0" indent="0" algn="ctr">
              <a:buNone/>
            </a:pPr>
            <a:endParaRPr lang="cs-CZ" dirty="0"/>
          </a:p>
          <a:p>
            <a:pPr marL="0" indent="0" algn="ctr">
              <a:buNone/>
            </a:pPr>
            <a:r>
              <a:rPr lang="cs-CZ" dirty="0"/>
              <a:t>OCTOBER 2022</a:t>
            </a:r>
          </a:p>
          <a:p>
            <a:pPr marL="0" indent="0" algn="ctr">
              <a:buNone/>
            </a:pPr>
            <a:r>
              <a:rPr lang="cs-CZ" dirty="0"/>
              <a:t>(SPAIN)</a:t>
            </a:r>
          </a:p>
        </p:txBody>
      </p:sp>
      <p:sp>
        <p:nvSpPr>
          <p:cNvPr id="4" name="Zástupný symbol pro obsah 3">
            <a:extLst>
              <a:ext uri="{FF2B5EF4-FFF2-40B4-BE49-F238E27FC236}">
                <a16:creationId xmlns:a16="http://schemas.microsoft.com/office/drawing/2014/main" id="{F372547A-D0BD-454E-A849-A3D10B9E9D57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cs-CZ" dirty="0"/>
              <a:t>JANUARY 2023</a:t>
            </a:r>
          </a:p>
          <a:p>
            <a:pPr marL="0" indent="0" algn="ctr">
              <a:buNone/>
            </a:pPr>
            <a:r>
              <a:rPr lang="cs-CZ" dirty="0"/>
              <a:t>(THE NETHERLANDS)</a:t>
            </a:r>
          </a:p>
          <a:p>
            <a:pPr marL="0" indent="0" algn="ctr">
              <a:buNone/>
            </a:pPr>
            <a:endParaRPr lang="cs-CZ" dirty="0"/>
          </a:p>
          <a:p>
            <a:pPr marL="0" indent="0" algn="ctr">
              <a:buNone/>
            </a:pPr>
            <a:r>
              <a:rPr lang="cs-CZ" dirty="0"/>
              <a:t>MAY 2023</a:t>
            </a:r>
          </a:p>
          <a:p>
            <a:pPr marL="0" indent="0" algn="ctr">
              <a:buNone/>
            </a:pPr>
            <a:r>
              <a:rPr lang="cs-CZ" dirty="0"/>
              <a:t>(PORTUGAL)</a:t>
            </a:r>
          </a:p>
          <a:p>
            <a:pPr marL="0" indent="0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4212488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8F6B2584-0340-4EE2-8F0A-E4BDB5C8941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endParaRPr lang="cs-CZ" dirty="0"/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165FBF28-7C0A-47EA-8941-8CF40E5015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457200"/>
            <a:ext cx="10515600" cy="5719763"/>
          </a:xfrm>
        </p:spPr>
        <p:txBody>
          <a:bodyPr>
            <a:normAutofit lnSpcReduction="10000"/>
          </a:bodyPr>
          <a:lstStyle/>
          <a:p>
            <a:pPr marL="0" indent="0" algn="ctr">
              <a:buNone/>
            </a:pPr>
            <a:endParaRPr lang="cs-CZ" dirty="0"/>
          </a:p>
          <a:p>
            <a:pPr marL="0" indent="0" algn="ctr">
              <a:buNone/>
            </a:pPr>
            <a:r>
              <a:rPr lang="cs-CZ" u="sng" dirty="0"/>
              <a:t>MOBILITIES = TRAVELLING:</a:t>
            </a:r>
          </a:p>
          <a:p>
            <a:pPr marL="0" indent="0" algn="ctr">
              <a:buNone/>
            </a:pPr>
            <a:r>
              <a:rPr lang="cs-CZ" i="1" dirty="0">
                <a:solidFill>
                  <a:srgbClr val="FF0000"/>
                </a:solidFill>
              </a:rPr>
              <a:t>16th </a:t>
            </a:r>
            <a:r>
              <a:rPr lang="cs-CZ" i="1" dirty="0" err="1">
                <a:solidFill>
                  <a:srgbClr val="FF0000"/>
                </a:solidFill>
              </a:rPr>
              <a:t>January</a:t>
            </a:r>
            <a:r>
              <a:rPr lang="cs-CZ" i="1" dirty="0">
                <a:solidFill>
                  <a:srgbClr val="FF0000"/>
                </a:solidFill>
              </a:rPr>
              <a:t> = </a:t>
            </a:r>
            <a:r>
              <a:rPr lang="cs-CZ" i="1" dirty="0" err="1">
                <a:solidFill>
                  <a:srgbClr val="FF0000"/>
                </a:solidFill>
              </a:rPr>
              <a:t>arrival</a:t>
            </a:r>
            <a:endParaRPr lang="cs-CZ" i="1" dirty="0">
              <a:solidFill>
                <a:srgbClr val="FF0000"/>
              </a:solidFill>
            </a:endParaRPr>
          </a:p>
          <a:p>
            <a:pPr marL="0" indent="0" algn="ctr">
              <a:buNone/>
            </a:pPr>
            <a:r>
              <a:rPr lang="cs-CZ" i="1" dirty="0">
                <a:solidFill>
                  <a:srgbClr val="FF0000"/>
                </a:solidFill>
              </a:rPr>
              <a:t>23rd </a:t>
            </a:r>
            <a:r>
              <a:rPr lang="cs-CZ" i="1" dirty="0" err="1">
                <a:solidFill>
                  <a:srgbClr val="FF0000"/>
                </a:solidFill>
              </a:rPr>
              <a:t>January</a:t>
            </a:r>
            <a:r>
              <a:rPr lang="cs-CZ" i="1" dirty="0">
                <a:solidFill>
                  <a:srgbClr val="FF0000"/>
                </a:solidFill>
              </a:rPr>
              <a:t> = </a:t>
            </a:r>
            <a:r>
              <a:rPr lang="cs-CZ" i="1" dirty="0" err="1">
                <a:solidFill>
                  <a:srgbClr val="FF0000"/>
                </a:solidFill>
              </a:rPr>
              <a:t>departure</a:t>
            </a:r>
            <a:endParaRPr lang="cs-CZ" i="1" dirty="0">
              <a:solidFill>
                <a:srgbClr val="FF0000"/>
              </a:solidFill>
            </a:endParaRPr>
          </a:p>
          <a:p>
            <a:pPr marL="0" indent="0" algn="ctr">
              <a:buNone/>
            </a:pPr>
            <a:r>
              <a:rPr lang="cs-CZ" b="1" dirty="0"/>
              <a:t>THE CR </a:t>
            </a:r>
            <a:r>
              <a:rPr lang="cs-CZ" dirty="0"/>
              <a:t>= </a:t>
            </a:r>
            <a:r>
              <a:rPr lang="cs-CZ" dirty="0" err="1"/>
              <a:t>only</a:t>
            </a:r>
            <a:r>
              <a:rPr lang="cs-CZ" dirty="0"/>
              <a:t> </a:t>
            </a:r>
            <a:r>
              <a:rPr lang="cs-CZ" dirty="0" err="1"/>
              <a:t>vaccinated</a:t>
            </a:r>
            <a:r>
              <a:rPr lang="cs-CZ" dirty="0"/>
              <a:t> </a:t>
            </a:r>
            <a:r>
              <a:rPr lang="cs-CZ" dirty="0" err="1"/>
              <a:t>children</a:t>
            </a:r>
            <a:r>
              <a:rPr lang="cs-CZ" dirty="0"/>
              <a:t> are </a:t>
            </a:r>
            <a:r>
              <a:rPr lang="cs-CZ" dirty="0" err="1"/>
              <a:t>going</a:t>
            </a:r>
            <a:r>
              <a:rPr lang="cs-CZ" dirty="0"/>
              <a:t> to </a:t>
            </a:r>
            <a:r>
              <a:rPr lang="cs-CZ" dirty="0" err="1"/>
              <a:t>travel</a:t>
            </a:r>
            <a:endParaRPr lang="cs-CZ" dirty="0"/>
          </a:p>
          <a:p>
            <a:pPr marL="0" indent="0" algn="ctr">
              <a:buNone/>
            </a:pPr>
            <a:r>
              <a:rPr lang="cs-CZ" b="1" dirty="0" err="1"/>
              <a:t>Spain</a:t>
            </a:r>
            <a:r>
              <a:rPr lang="cs-CZ" dirty="0"/>
              <a:t> = </a:t>
            </a:r>
            <a:r>
              <a:rPr lang="cs-CZ" dirty="0" err="1"/>
              <a:t>negatively</a:t>
            </a:r>
            <a:r>
              <a:rPr lang="cs-CZ" dirty="0"/>
              <a:t> </a:t>
            </a:r>
            <a:r>
              <a:rPr lang="cs-CZ" dirty="0" err="1"/>
              <a:t>tested</a:t>
            </a:r>
            <a:r>
              <a:rPr lang="cs-CZ" dirty="0"/>
              <a:t> </a:t>
            </a:r>
            <a:r>
              <a:rPr lang="cs-CZ" dirty="0" err="1"/>
              <a:t>children</a:t>
            </a:r>
            <a:r>
              <a:rPr lang="cs-CZ" dirty="0"/>
              <a:t>, </a:t>
            </a:r>
            <a:r>
              <a:rPr lang="cs-CZ" dirty="0" err="1"/>
              <a:t>vaccinated</a:t>
            </a:r>
            <a:r>
              <a:rPr lang="cs-CZ" dirty="0"/>
              <a:t> </a:t>
            </a:r>
            <a:r>
              <a:rPr lang="cs-CZ" dirty="0" err="1"/>
              <a:t>children</a:t>
            </a:r>
            <a:r>
              <a:rPr lang="cs-CZ" dirty="0"/>
              <a:t> are </a:t>
            </a:r>
            <a:r>
              <a:rPr lang="cs-CZ" dirty="0" err="1"/>
              <a:t>going</a:t>
            </a:r>
            <a:r>
              <a:rPr lang="cs-CZ" dirty="0"/>
              <a:t> to </a:t>
            </a:r>
            <a:r>
              <a:rPr lang="cs-CZ" dirty="0" err="1"/>
              <a:t>travel</a:t>
            </a:r>
            <a:endParaRPr lang="cs-CZ" dirty="0"/>
          </a:p>
          <a:p>
            <a:pPr marL="0" indent="0" algn="ctr">
              <a:buNone/>
            </a:pPr>
            <a:r>
              <a:rPr lang="cs-CZ" b="1" dirty="0" err="1"/>
              <a:t>The</a:t>
            </a:r>
            <a:r>
              <a:rPr lang="cs-CZ" b="1" dirty="0"/>
              <a:t> </a:t>
            </a:r>
            <a:r>
              <a:rPr lang="cs-CZ" b="1" dirty="0" err="1"/>
              <a:t>Netherlands</a:t>
            </a:r>
            <a:r>
              <a:rPr lang="cs-CZ" b="1" dirty="0"/>
              <a:t> = </a:t>
            </a:r>
            <a:r>
              <a:rPr lang="cs-CZ" dirty="0" err="1"/>
              <a:t>negatively</a:t>
            </a:r>
            <a:r>
              <a:rPr lang="cs-CZ" dirty="0"/>
              <a:t> </a:t>
            </a:r>
            <a:r>
              <a:rPr lang="cs-CZ" dirty="0" err="1"/>
              <a:t>tested</a:t>
            </a:r>
            <a:r>
              <a:rPr lang="cs-CZ" dirty="0"/>
              <a:t> </a:t>
            </a:r>
            <a:r>
              <a:rPr lang="cs-CZ" dirty="0" err="1"/>
              <a:t>children</a:t>
            </a:r>
            <a:r>
              <a:rPr lang="cs-CZ" dirty="0"/>
              <a:t>, </a:t>
            </a:r>
            <a:r>
              <a:rPr lang="cs-CZ" dirty="0" err="1"/>
              <a:t>vaccinated</a:t>
            </a:r>
            <a:r>
              <a:rPr lang="cs-CZ" dirty="0"/>
              <a:t> </a:t>
            </a:r>
            <a:r>
              <a:rPr lang="cs-CZ" dirty="0" err="1"/>
              <a:t>children</a:t>
            </a:r>
            <a:r>
              <a:rPr lang="cs-CZ" dirty="0"/>
              <a:t> are </a:t>
            </a:r>
            <a:r>
              <a:rPr lang="cs-CZ" dirty="0" err="1"/>
              <a:t>going</a:t>
            </a:r>
            <a:r>
              <a:rPr lang="cs-CZ" dirty="0"/>
              <a:t> to </a:t>
            </a:r>
            <a:r>
              <a:rPr lang="cs-CZ" dirty="0" err="1"/>
              <a:t>travel</a:t>
            </a:r>
            <a:endParaRPr lang="cs-CZ" dirty="0"/>
          </a:p>
          <a:p>
            <a:pPr marL="0" indent="0" algn="ctr">
              <a:buNone/>
            </a:pPr>
            <a:r>
              <a:rPr lang="cs-CZ" b="1" dirty="0" err="1"/>
              <a:t>Denmark</a:t>
            </a:r>
            <a:r>
              <a:rPr lang="cs-CZ" b="1" dirty="0"/>
              <a:t> = </a:t>
            </a:r>
            <a:r>
              <a:rPr lang="cs-CZ" dirty="0" err="1"/>
              <a:t>negatively</a:t>
            </a:r>
            <a:r>
              <a:rPr lang="cs-CZ" dirty="0"/>
              <a:t> </a:t>
            </a:r>
            <a:r>
              <a:rPr lang="cs-CZ" dirty="0" err="1"/>
              <a:t>tested</a:t>
            </a:r>
            <a:r>
              <a:rPr lang="cs-CZ" dirty="0"/>
              <a:t> </a:t>
            </a:r>
            <a:r>
              <a:rPr lang="cs-CZ" dirty="0" err="1"/>
              <a:t>children</a:t>
            </a:r>
            <a:r>
              <a:rPr lang="cs-CZ" dirty="0"/>
              <a:t>, </a:t>
            </a:r>
            <a:r>
              <a:rPr lang="cs-CZ" dirty="0" err="1"/>
              <a:t>vaccinated</a:t>
            </a:r>
            <a:r>
              <a:rPr lang="cs-CZ" dirty="0"/>
              <a:t> </a:t>
            </a:r>
            <a:r>
              <a:rPr lang="cs-CZ" dirty="0" err="1"/>
              <a:t>children</a:t>
            </a:r>
            <a:r>
              <a:rPr lang="cs-CZ" dirty="0"/>
              <a:t> are </a:t>
            </a:r>
            <a:r>
              <a:rPr lang="cs-CZ" dirty="0" err="1"/>
              <a:t>going</a:t>
            </a:r>
            <a:r>
              <a:rPr lang="cs-CZ" dirty="0"/>
              <a:t> to </a:t>
            </a:r>
            <a:r>
              <a:rPr lang="cs-CZ" dirty="0" err="1"/>
              <a:t>travel</a:t>
            </a:r>
            <a:endParaRPr lang="cs-CZ" dirty="0"/>
          </a:p>
          <a:p>
            <a:pPr marL="0" indent="0" algn="ctr">
              <a:buNone/>
            </a:pPr>
            <a:r>
              <a:rPr lang="cs-CZ" b="1" dirty="0"/>
              <a:t>Portugal </a:t>
            </a:r>
            <a:r>
              <a:rPr lang="cs-CZ" dirty="0"/>
              <a:t>= </a:t>
            </a:r>
            <a:r>
              <a:rPr lang="cs-CZ" dirty="0" err="1"/>
              <a:t>only</a:t>
            </a:r>
            <a:r>
              <a:rPr lang="cs-CZ" dirty="0"/>
              <a:t> </a:t>
            </a:r>
            <a:r>
              <a:rPr lang="cs-CZ" dirty="0" err="1"/>
              <a:t>vaccinated</a:t>
            </a:r>
            <a:r>
              <a:rPr lang="cs-CZ" dirty="0"/>
              <a:t> </a:t>
            </a:r>
            <a:r>
              <a:rPr lang="cs-CZ" dirty="0" err="1"/>
              <a:t>kids</a:t>
            </a:r>
            <a:r>
              <a:rPr lang="cs-CZ" dirty="0"/>
              <a:t> are </a:t>
            </a:r>
            <a:r>
              <a:rPr lang="cs-CZ" dirty="0" err="1"/>
              <a:t>going</a:t>
            </a:r>
            <a:r>
              <a:rPr lang="cs-CZ" dirty="0"/>
              <a:t> to </a:t>
            </a:r>
            <a:r>
              <a:rPr lang="cs-CZ" dirty="0" err="1"/>
              <a:t>travel</a:t>
            </a:r>
            <a:r>
              <a:rPr lang="cs-CZ" dirty="0"/>
              <a:t>, </a:t>
            </a:r>
            <a:r>
              <a:rPr lang="cs-CZ" dirty="0" err="1"/>
              <a:t>they</a:t>
            </a:r>
            <a:r>
              <a:rPr lang="cs-CZ" dirty="0"/>
              <a:t> </a:t>
            </a:r>
            <a:r>
              <a:rPr lang="cs-CZ" dirty="0" err="1"/>
              <a:t>have</a:t>
            </a:r>
            <a:r>
              <a:rPr lang="cs-CZ" dirty="0"/>
              <a:t> to </a:t>
            </a:r>
            <a:r>
              <a:rPr lang="cs-CZ" dirty="0" err="1"/>
              <a:t>be</a:t>
            </a:r>
            <a:r>
              <a:rPr lang="cs-CZ" dirty="0"/>
              <a:t> </a:t>
            </a:r>
            <a:r>
              <a:rPr lang="cs-CZ" dirty="0" err="1"/>
              <a:t>accommodated</a:t>
            </a:r>
            <a:r>
              <a:rPr lang="cs-CZ" dirty="0"/>
              <a:t> in </a:t>
            </a:r>
            <a:r>
              <a:rPr lang="cs-CZ" dirty="0" err="1"/>
              <a:t>vaccinated</a:t>
            </a:r>
            <a:r>
              <a:rPr lang="cs-CZ" dirty="0"/>
              <a:t> </a:t>
            </a:r>
            <a:r>
              <a:rPr lang="cs-CZ" dirty="0" err="1"/>
              <a:t>families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182326625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CBA0D249-3010-44B8-8108-E44C48FE7A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/>
              <a:t>FIRST MOBILITY IN THE CZECH REPUBLIC</a:t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F8CD3027-AE79-4D55-A63D-FD47DFFE45A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9568992" cy="4351338"/>
          </a:xfrm>
        </p:spPr>
        <p:txBody>
          <a:bodyPr>
            <a:normAutofit/>
          </a:bodyPr>
          <a:lstStyle/>
          <a:p>
            <a:pPr algn="ctr">
              <a:buFontTx/>
              <a:buChar char="-"/>
            </a:pPr>
            <a:r>
              <a:rPr lang="cs-CZ" b="1" dirty="0"/>
              <a:t>Host </a:t>
            </a:r>
            <a:r>
              <a:rPr lang="cs-CZ" b="1" dirty="0" err="1"/>
              <a:t>families</a:t>
            </a:r>
            <a:r>
              <a:rPr lang="cs-CZ" b="1" dirty="0"/>
              <a:t> – negative </a:t>
            </a:r>
            <a:r>
              <a:rPr lang="cs-CZ" b="1" dirty="0" err="1"/>
              <a:t>tests</a:t>
            </a:r>
            <a:r>
              <a:rPr lang="cs-CZ" b="1" dirty="0"/>
              <a:t>/</a:t>
            </a:r>
            <a:r>
              <a:rPr lang="cs-CZ" b="1" dirty="0" err="1"/>
              <a:t>vaccination</a:t>
            </a:r>
            <a:r>
              <a:rPr lang="cs-CZ" b="1" dirty="0"/>
              <a:t> </a:t>
            </a:r>
            <a:r>
              <a:rPr lang="cs-CZ" b="1" dirty="0" err="1"/>
              <a:t>before</a:t>
            </a:r>
            <a:r>
              <a:rPr lang="cs-CZ" b="1" dirty="0"/>
              <a:t> </a:t>
            </a:r>
            <a:r>
              <a:rPr lang="cs-CZ" b="1" dirty="0" err="1"/>
              <a:t>your</a:t>
            </a:r>
            <a:r>
              <a:rPr lang="cs-CZ" b="1" dirty="0"/>
              <a:t> </a:t>
            </a:r>
            <a:r>
              <a:rPr lang="cs-CZ" b="1" dirty="0" err="1"/>
              <a:t>arrival</a:t>
            </a:r>
            <a:r>
              <a:rPr lang="cs-CZ" b="1" dirty="0"/>
              <a:t> – </a:t>
            </a:r>
            <a:r>
              <a:rPr lang="cs-CZ" b="1" dirty="0" err="1"/>
              <a:t>is</a:t>
            </a:r>
            <a:r>
              <a:rPr lang="cs-CZ" b="1" dirty="0"/>
              <a:t> </a:t>
            </a:r>
            <a:r>
              <a:rPr lang="cs-CZ" b="1" dirty="0" err="1"/>
              <a:t>it</a:t>
            </a:r>
            <a:r>
              <a:rPr lang="cs-CZ" b="1" dirty="0"/>
              <a:t> OK?</a:t>
            </a:r>
          </a:p>
          <a:p>
            <a:pPr algn="ctr">
              <a:buFontTx/>
              <a:buChar char="-"/>
            </a:pPr>
            <a:r>
              <a:rPr lang="cs-CZ" dirty="0" err="1">
                <a:solidFill>
                  <a:srgbClr val="FF0000"/>
                </a:solidFill>
              </a:rPr>
              <a:t>Other</a:t>
            </a:r>
            <a:r>
              <a:rPr lang="cs-CZ" dirty="0">
                <a:solidFill>
                  <a:srgbClr val="FF0000"/>
                </a:solidFill>
              </a:rPr>
              <a:t> </a:t>
            </a:r>
            <a:r>
              <a:rPr lang="cs-CZ" dirty="0" err="1">
                <a:solidFill>
                  <a:srgbClr val="FF0000"/>
                </a:solidFill>
              </a:rPr>
              <a:t>requirements</a:t>
            </a:r>
            <a:r>
              <a:rPr lang="cs-CZ" dirty="0">
                <a:solidFill>
                  <a:srgbClr val="FF0000"/>
                </a:solidFill>
              </a:rPr>
              <a:t>? </a:t>
            </a:r>
          </a:p>
          <a:p>
            <a:pPr marL="0" indent="0" algn="ctr">
              <a:buNone/>
            </a:pPr>
            <a:r>
              <a:rPr lang="cs-CZ" i="1" dirty="0">
                <a:solidFill>
                  <a:srgbClr val="00B050"/>
                </a:solidFill>
              </a:rPr>
              <a:t>Single sex </a:t>
            </a:r>
            <a:r>
              <a:rPr lang="cs-CZ" i="1" dirty="0" err="1">
                <a:solidFill>
                  <a:srgbClr val="00B050"/>
                </a:solidFill>
              </a:rPr>
              <a:t>students</a:t>
            </a:r>
            <a:r>
              <a:rPr lang="cs-CZ" i="1" dirty="0">
                <a:solidFill>
                  <a:srgbClr val="00B050"/>
                </a:solidFill>
              </a:rPr>
              <a:t> = </a:t>
            </a:r>
            <a:r>
              <a:rPr lang="cs-CZ" i="1" dirty="0" err="1">
                <a:solidFill>
                  <a:srgbClr val="00B050"/>
                </a:solidFill>
              </a:rPr>
              <a:t>shared</a:t>
            </a:r>
            <a:r>
              <a:rPr lang="cs-CZ" i="1" dirty="0">
                <a:solidFill>
                  <a:srgbClr val="00B050"/>
                </a:solidFill>
              </a:rPr>
              <a:t> </a:t>
            </a:r>
            <a:r>
              <a:rPr lang="cs-CZ" i="1" dirty="0" err="1">
                <a:solidFill>
                  <a:srgbClr val="00B050"/>
                </a:solidFill>
              </a:rPr>
              <a:t>bedrooms</a:t>
            </a:r>
            <a:r>
              <a:rPr lang="cs-CZ" i="1" dirty="0">
                <a:solidFill>
                  <a:srgbClr val="00B050"/>
                </a:solidFill>
              </a:rPr>
              <a:t> are ok</a:t>
            </a:r>
          </a:p>
          <a:p>
            <a:pPr marL="0" indent="0" algn="ctr">
              <a:buNone/>
            </a:pPr>
            <a:r>
              <a:rPr lang="cs-CZ" i="1" dirty="0">
                <a:solidFill>
                  <a:srgbClr val="00B050"/>
                </a:solidFill>
              </a:rPr>
              <a:t>A boy + a girl </a:t>
            </a:r>
            <a:r>
              <a:rPr lang="cs-CZ" i="1" dirty="0" err="1">
                <a:solidFill>
                  <a:srgbClr val="00B050"/>
                </a:solidFill>
              </a:rPr>
              <a:t>together</a:t>
            </a:r>
            <a:r>
              <a:rPr lang="cs-CZ" i="1" dirty="0">
                <a:solidFill>
                  <a:srgbClr val="00B050"/>
                </a:solidFill>
              </a:rPr>
              <a:t> = no </a:t>
            </a:r>
            <a:r>
              <a:rPr lang="cs-CZ" i="1" dirty="0" err="1">
                <a:solidFill>
                  <a:srgbClr val="00B050"/>
                </a:solidFill>
              </a:rPr>
              <a:t>shared</a:t>
            </a:r>
            <a:r>
              <a:rPr lang="cs-CZ" i="1" dirty="0">
                <a:solidFill>
                  <a:srgbClr val="00B050"/>
                </a:solidFill>
              </a:rPr>
              <a:t> </a:t>
            </a:r>
            <a:r>
              <a:rPr lang="cs-CZ" i="1" dirty="0" err="1">
                <a:solidFill>
                  <a:srgbClr val="00B050"/>
                </a:solidFill>
              </a:rPr>
              <a:t>bedrooms</a:t>
            </a:r>
            <a:r>
              <a:rPr lang="cs-CZ" i="1" dirty="0">
                <a:solidFill>
                  <a:srgbClr val="00B050"/>
                </a:solidFill>
              </a:rPr>
              <a:t>?</a:t>
            </a:r>
          </a:p>
          <a:p>
            <a:pPr marL="0" indent="0" algn="ctr">
              <a:buNone/>
            </a:pPr>
            <a:r>
              <a:rPr lang="cs-CZ" dirty="0"/>
              <a:t>Host </a:t>
            </a:r>
            <a:r>
              <a:rPr lang="cs-CZ" dirty="0" err="1"/>
              <a:t>families</a:t>
            </a:r>
            <a:r>
              <a:rPr lang="cs-CZ" dirty="0"/>
              <a:t> are </a:t>
            </a:r>
            <a:r>
              <a:rPr lang="cs-CZ" dirty="0" err="1"/>
              <a:t>providing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students</a:t>
            </a:r>
            <a:r>
              <a:rPr lang="cs-CZ" dirty="0"/>
              <a:t> </a:t>
            </a:r>
            <a:r>
              <a:rPr lang="cs-CZ" dirty="0" err="1"/>
              <a:t>with</a:t>
            </a:r>
            <a:r>
              <a:rPr lang="cs-CZ" dirty="0"/>
              <a:t> </a:t>
            </a:r>
            <a:r>
              <a:rPr lang="cs-CZ" dirty="0" err="1"/>
              <a:t>all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food (</a:t>
            </a:r>
            <a:r>
              <a:rPr lang="cs-CZ" dirty="0" err="1"/>
              <a:t>breakfast</a:t>
            </a:r>
            <a:r>
              <a:rPr lang="cs-CZ" dirty="0"/>
              <a:t>, 2 </a:t>
            </a:r>
            <a:r>
              <a:rPr lang="cs-CZ" dirty="0" err="1"/>
              <a:t>snacks</a:t>
            </a:r>
            <a:r>
              <a:rPr lang="cs-CZ" dirty="0"/>
              <a:t>, </a:t>
            </a:r>
            <a:r>
              <a:rPr lang="cs-CZ" dirty="0" err="1"/>
              <a:t>lunches</a:t>
            </a:r>
            <a:r>
              <a:rPr lang="cs-CZ" dirty="0"/>
              <a:t>, </a:t>
            </a:r>
            <a:r>
              <a:rPr lang="cs-CZ" dirty="0" err="1"/>
              <a:t>dinner</a:t>
            </a:r>
            <a:r>
              <a:rPr lang="cs-CZ" dirty="0"/>
              <a:t>) + </a:t>
            </a:r>
            <a:r>
              <a:rPr lang="cs-CZ" dirty="0" err="1"/>
              <a:t>offer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lift </a:t>
            </a:r>
            <a:r>
              <a:rPr lang="cs-CZ" dirty="0" err="1"/>
              <a:t>for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foreign</a:t>
            </a:r>
            <a:r>
              <a:rPr lang="cs-CZ" dirty="0"/>
              <a:t> student to </a:t>
            </a:r>
            <a:r>
              <a:rPr lang="cs-CZ" dirty="0" err="1"/>
              <a:t>school</a:t>
            </a:r>
            <a:r>
              <a:rPr lang="cs-CZ" dirty="0"/>
              <a:t> and </a:t>
            </a:r>
            <a:r>
              <a:rPr lang="cs-CZ" dirty="0" err="1"/>
              <a:t>back</a:t>
            </a:r>
            <a:r>
              <a:rPr lang="cs-CZ" dirty="0"/>
              <a:t> </a:t>
            </a:r>
            <a:r>
              <a:rPr lang="cs-CZ" dirty="0" err="1"/>
              <a:t>for</a:t>
            </a:r>
            <a:r>
              <a:rPr lang="cs-CZ" dirty="0"/>
              <a:t> free (</a:t>
            </a:r>
            <a:r>
              <a:rPr lang="cs-CZ" dirty="0" err="1"/>
              <a:t>or</a:t>
            </a:r>
            <a:r>
              <a:rPr lang="cs-CZ" dirty="0"/>
              <a:t> </a:t>
            </a:r>
            <a:r>
              <a:rPr lang="cs-CZ" dirty="0" err="1"/>
              <a:t>pays</a:t>
            </a:r>
            <a:r>
              <a:rPr lang="cs-CZ" dirty="0"/>
              <a:t> </a:t>
            </a:r>
            <a:r>
              <a:rPr lang="cs-CZ" dirty="0" err="1"/>
              <a:t>for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tickets</a:t>
            </a:r>
            <a:r>
              <a:rPr lang="cs-CZ" dirty="0"/>
              <a:t>)</a:t>
            </a:r>
          </a:p>
          <a:p>
            <a:pPr marL="0" indent="0" algn="ctr">
              <a:buNone/>
            </a:pPr>
            <a:endParaRPr lang="cs-CZ" dirty="0"/>
          </a:p>
          <a:p>
            <a:pPr marL="0" indent="0" algn="ctr">
              <a:buNone/>
            </a:pPr>
            <a:endParaRPr lang="cs-CZ" dirty="0"/>
          </a:p>
        </p:txBody>
      </p:sp>
      <p:sp>
        <p:nvSpPr>
          <p:cNvPr id="4" name="Zástupný symbol pro obsah 3">
            <a:extLst>
              <a:ext uri="{FF2B5EF4-FFF2-40B4-BE49-F238E27FC236}">
                <a16:creationId xmlns:a16="http://schemas.microsoft.com/office/drawing/2014/main" id="{F372547A-D0BD-454E-A849-A3D10B9E9D57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endParaRPr lang="cs-CZ" dirty="0"/>
          </a:p>
          <a:p>
            <a:pPr marL="0" indent="0" algn="ctr">
              <a:buNone/>
            </a:pP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421746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CBA0D249-3010-44B8-8108-E44C48FE7A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/>
              <a:t>FIRST MOBILITY IN THE CZECH REPUBLIC</a:t>
            </a:r>
            <a:br>
              <a:rPr lang="cs-CZ" dirty="0"/>
            </a:b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F8CD3027-AE79-4D55-A63D-FD47DFFE45A7}"/>
              </a:ext>
            </a:extLst>
          </p:cNvPr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pPr marL="0" indent="0" algn="ctr">
              <a:buNone/>
            </a:pPr>
            <a:endParaRPr lang="cs-CZ" dirty="0"/>
          </a:p>
        </p:txBody>
      </p:sp>
      <p:sp>
        <p:nvSpPr>
          <p:cNvPr id="4" name="Zástupný symbol pro obsah 3">
            <a:extLst>
              <a:ext uri="{FF2B5EF4-FFF2-40B4-BE49-F238E27FC236}">
                <a16:creationId xmlns:a16="http://schemas.microsoft.com/office/drawing/2014/main" id="{F372547A-D0BD-454E-A849-A3D10B9E9D5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9047" y="1825625"/>
            <a:ext cx="10844753" cy="4351338"/>
          </a:xfrm>
        </p:spPr>
        <p:txBody>
          <a:bodyPr>
            <a:normAutofit lnSpcReduction="10000"/>
          </a:bodyPr>
          <a:lstStyle/>
          <a:p>
            <a:pPr marL="0" indent="0" algn="ctr">
              <a:buNone/>
            </a:pPr>
            <a:r>
              <a:rPr lang="cs-CZ" i="1" dirty="0" err="1">
                <a:solidFill>
                  <a:srgbClr val="002060"/>
                </a:solidFill>
              </a:rPr>
              <a:t>How</a:t>
            </a:r>
            <a:r>
              <a:rPr lang="cs-CZ" i="1" dirty="0">
                <a:solidFill>
                  <a:srgbClr val="002060"/>
                </a:solidFill>
              </a:rPr>
              <a:t> are </a:t>
            </a:r>
            <a:r>
              <a:rPr lang="cs-CZ" i="1" dirty="0" err="1">
                <a:solidFill>
                  <a:srgbClr val="002060"/>
                </a:solidFill>
              </a:rPr>
              <a:t>the</a:t>
            </a:r>
            <a:r>
              <a:rPr lang="cs-CZ" i="1" dirty="0">
                <a:solidFill>
                  <a:srgbClr val="002060"/>
                </a:solidFill>
              </a:rPr>
              <a:t> </a:t>
            </a:r>
            <a:r>
              <a:rPr lang="cs-CZ" i="1" dirty="0" err="1">
                <a:solidFill>
                  <a:srgbClr val="002060"/>
                </a:solidFill>
              </a:rPr>
              <a:t>families</a:t>
            </a:r>
            <a:r>
              <a:rPr lang="cs-CZ" i="1" dirty="0">
                <a:solidFill>
                  <a:srgbClr val="002060"/>
                </a:solidFill>
              </a:rPr>
              <a:t> </a:t>
            </a:r>
            <a:r>
              <a:rPr lang="cs-CZ" i="1" dirty="0" err="1">
                <a:solidFill>
                  <a:srgbClr val="002060"/>
                </a:solidFill>
              </a:rPr>
              <a:t>going</a:t>
            </a:r>
            <a:r>
              <a:rPr lang="cs-CZ" i="1" dirty="0">
                <a:solidFill>
                  <a:srgbClr val="002060"/>
                </a:solidFill>
              </a:rPr>
              <a:t> to </a:t>
            </a:r>
            <a:r>
              <a:rPr lang="cs-CZ" i="1" dirty="0" err="1">
                <a:solidFill>
                  <a:srgbClr val="002060"/>
                </a:solidFill>
              </a:rPr>
              <a:t>get</a:t>
            </a:r>
            <a:r>
              <a:rPr lang="cs-CZ" i="1" dirty="0">
                <a:solidFill>
                  <a:srgbClr val="002060"/>
                </a:solidFill>
              </a:rPr>
              <a:t> in </a:t>
            </a:r>
            <a:r>
              <a:rPr lang="cs-CZ" i="1" dirty="0" err="1">
                <a:solidFill>
                  <a:srgbClr val="002060"/>
                </a:solidFill>
              </a:rPr>
              <a:t>touch</a:t>
            </a:r>
            <a:r>
              <a:rPr lang="cs-CZ" i="1" dirty="0">
                <a:solidFill>
                  <a:srgbClr val="002060"/>
                </a:solidFill>
              </a:rPr>
              <a:t> in </a:t>
            </a:r>
            <a:r>
              <a:rPr lang="cs-CZ" i="1" dirty="0" err="1">
                <a:solidFill>
                  <a:srgbClr val="002060"/>
                </a:solidFill>
              </a:rPr>
              <a:t>advance</a:t>
            </a:r>
            <a:r>
              <a:rPr lang="cs-CZ" i="1" dirty="0">
                <a:solidFill>
                  <a:srgbClr val="002060"/>
                </a:solidFill>
              </a:rPr>
              <a:t>? </a:t>
            </a:r>
          </a:p>
          <a:p>
            <a:pPr algn="ctr">
              <a:buFontTx/>
              <a:buChar char="-"/>
            </a:pPr>
            <a:r>
              <a:rPr lang="cs-CZ" i="1" dirty="0" err="1">
                <a:solidFill>
                  <a:srgbClr val="002060"/>
                </a:solidFill>
              </a:rPr>
              <a:t>Sharing</a:t>
            </a:r>
            <a:r>
              <a:rPr lang="cs-CZ" i="1" dirty="0">
                <a:solidFill>
                  <a:srgbClr val="002060"/>
                </a:solidFill>
              </a:rPr>
              <a:t> </a:t>
            </a:r>
            <a:r>
              <a:rPr lang="cs-CZ" i="1" dirty="0" err="1">
                <a:solidFill>
                  <a:srgbClr val="002060"/>
                </a:solidFill>
              </a:rPr>
              <a:t>the</a:t>
            </a:r>
            <a:r>
              <a:rPr lang="cs-CZ" i="1" dirty="0">
                <a:solidFill>
                  <a:srgbClr val="002060"/>
                </a:solidFill>
              </a:rPr>
              <a:t> </a:t>
            </a:r>
            <a:r>
              <a:rPr lang="cs-CZ" i="1" dirty="0" err="1">
                <a:solidFill>
                  <a:srgbClr val="002060"/>
                </a:solidFill>
              </a:rPr>
              <a:t>lists</a:t>
            </a:r>
            <a:r>
              <a:rPr lang="cs-CZ" i="1" dirty="0">
                <a:solidFill>
                  <a:srgbClr val="002060"/>
                </a:solidFill>
              </a:rPr>
              <a:t> </a:t>
            </a:r>
            <a:r>
              <a:rPr lang="cs-CZ" i="1" dirty="0" err="1">
                <a:solidFill>
                  <a:srgbClr val="002060"/>
                </a:solidFill>
              </a:rPr>
              <a:t>of</a:t>
            </a:r>
            <a:r>
              <a:rPr lang="cs-CZ" i="1" dirty="0">
                <a:solidFill>
                  <a:srgbClr val="002060"/>
                </a:solidFill>
              </a:rPr>
              <a:t> </a:t>
            </a:r>
            <a:r>
              <a:rPr lang="cs-CZ" i="1" dirty="0" err="1">
                <a:solidFill>
                  <a:srgbClr val="002060"/>
                </a:solidFill>
              </a:rPr>
              <a:t>students</a:t>
            </a:r>
            <a:r>
              <a:rPr lang="cs-CZ" i="1" dirty="0">
                <a:solidFill>
                  <a:srgbClr val="002060"/>
                </a:solidFill>
              </a:rPr>
              <a:t> on </a:t>
            </a:r>
            <a:r>
              <a:rPr lang="cs-CZ" i="1" dirty="0" err="1">
                <a:solidFill>
                  <a:srgbClr val="002060"/>
                </a:solidFill>
              </a:rPr>
              <a:t>google</a:t>
            </a:r>
            <a:r>
              <a:rPr lang="cs-CZ" i="1" dirty="0">
                <a:solidFill>
                  <a:srgbClr val="002060"/>
                </a:solidFill>
              </a:rPr>
              <a:t> </a:t>
            </a:r>
            <a:r>
              <a:rPr lang="cs-CZ" i="1" dirty="0" err="1">
                <a:solidFill>
                  <a:srgbClr val="002060"/>
                </a:solidFill>
              </a:rPr>
              <a:t>disc</a:t>
            </a:r>
            <a:r>
              <a:rPr lang="cs-CZ" i="1" dirty="0">
                <a:solidFill>
                  <a:srgbClr val="002060"/>
                </a:solidFill>
              </a:rPr>
              <a:t> + </a:t>
            </a:r>
            <a:r>
              <a:rPr lang="cs-CZ" i="1" dirty="0" err="1">
                <a:solidFill>
                  <a:srgbClr val="002060"/>
                </a:solidFill>
              </a:rPr>
              <a:t>their</a:t>
            </a:r>
            <a:r>
              <a:rPr lang="cs-CZ" i="1" dirty="0">
                <a:solidFill>
                  <a:srgbClr val="002060"/>
                </a:solidFill>
              </a:rPr>
              <a:t> e-mail </a:t>
            </a:r>
            <a:r>
              <a:rPr lang="cs-CZ" i="1" dirty="0" err="1">
                <a:solidFill>
                  <a:srgbClr val="002060"/>
                </a:solidFill>
              </a:rPr>
              <a:t>addresses</a:t>
            </a:r>
            <a:endParaRPr lang="cs-CZ" i="1" dirty="0">
              <a:solidFill>
                <a:srgbClr val="002060"/>
              </a:solidFill>
            </a:endParaRPr>
          </a:p>
          <a:p>
            <a:pPr marL="0" indent="0" algn="ctr">
              <a:buNone/>
            </a:pPr>
            <a:r>
              <a:rPr lang="cs-CZ" i="1" dirty="0">
                <a:solidFill>
                  <a:srgbClr val="002060"/>
                </a:solidFill>
              </a:rPr>
              <a:t>- </a:t>
            </a:r>
            <a:r>
              <a:rPr lang="cs-CZ" i="1" dirty="0" err="1">
                <a:solidFill>
                  <a:srgbClr val="002060"/>
                </a:solidFill>
              </a:rPr>
              <a:t>Videoconference</a:t>
            </a:r>
            <a:r>
              <a:rPr lang="cs-CZ" i="1" dirty="0">
                <a:solidFill>
                  <a:srgbClr val="002060"/>
                </a:solidFill>
              </a:rPr>
              <a:t> </a:t>
            </a:r>
            <a:r>
              <a:rPr lang="cs-CZ" i="1" dirty="0" err="1">
                <a:solidFill>
                  <a:srgbClr val="002060"/>
                </a:solidFill>
              </a:rPr>
              <a:t>among</a:t>
            </a:r>
            <a:r>
              <a:rPr lang="cs-CZ" i="1" dirty="0">
                <a:solidFill>
                  <a:srgbClr val="002060"/>
                </a:solidFill>
              </a:rPr>
              <a:t> </a:t>
            </a:r>
            <a:r>
              <a:rPr lang="cs-CZ" i="1" dirty="0" err="1">
                <a:solidFill>
                  <a:srgbClr val="002060"/>
                </a:solidFill>
              </a:rPr>
              <a:t>the</a:t>
            </a:r>
            <a:r>
              <a:rPr lang="cs-CZ" i="1" dirty="0">
                <a:solidFill>
                  <a:srgbClr val="002060"/>
                </a:solidFill>
              </a:rPr>
              <a:t> </a:t>
            </a:r>
            <a:r>
              <a:rPr lang="cs-CZ" i="1" dirty="0" err="1">
                <a:solidFill>
                  <a:srgbClr val="002060"/>
                </a:solidFill>
              </a:rPr>
              <a:t>students</a:t>
            </a:r>
            <a:r>
              <a:rPr lang="cs-CZ" i="1" dirty="0">
                <a:solidFill>
                  <a:srgbClr val="002060"/>
                </a:solidFill>
              </a:rPr>
              <a:t>? </a:t>
            </a:r>
            <a:r>
              <a:rPr lang="cs-CZ" i="1" dirty="0" err="1">
                <a:solidFill>
                  <a:srgbClr val="002060"/>
                </a:solidFill>
              </a:rPr>
              <a:t>When</a:t>
            </a:r>
            <a:r>
              <a:rPr lang="cs-CZ" i="1" dirty="0">
                <a:solidFill>
                  <a:srgbClr val="002060"/>
                </a:solidFill>
              </a:rPr>
              <a:t>?</a:t>
            </a:r>
          </a:p>
          <a:p>
            <a:pPr marL="0" indent="0" algn="ctr">
              <a:buNone/>
            </a:pPr>
            <a:r>
              <a:rPr lang="cs-CZ" dirty="0"/>
              <a:t>COSTS:</a:t>
            </a:r>
          </a:p>
          <a:p>
            <a:pPr marL="0" indent="0" algn="ctr">
              <a:buNone/>
            </a:pPr>
            <a:r>
              <a:rPr lang="cs-CZ" dirty="0"/>
              <a:t>1.The host country </a:t>
            </a:r>
            <a:r>
              <a:rPr lang="cs-CZ" dirty="0" err="1"/>
              <a:t>creates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programme</a:t>
            </a:r>
            <a:r>
              <a:rPr lang="cs-CZ" dirty="0"/>
              <a:t> </a:t>
            </a:r>
            <a:r>
              <a:rPr lang="cs-CZ" dirty="0" err="1"/>
              <a:t>of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mobility in </a:t>
            </a:r>
            <a:r>
              <a:rPr lang="cs-CZ" dirty="0" err="1"/>
              <a:t>advance</a:t>
            </a:r>
            <a:r>
              <a:rPr lang="cs-CZ" dirty="0"/>
              <a:t> (</a:t>
            </a:r>
            <a:r>
              <a:rPr lang="cs-CZ" dirty="0" err="1"/>
              <a:t>with</a:t>
            </a:r>
            <a:r>
              <a:rPr lang="cs-CZ" dirty="0"/>
              <a:t> </a:t>
            </a:r>
            <a:r>
              <a:rPr lang="cs-CZ" dirty="0" err="1"/>
              <a:t>all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prices</a:t>
            </a:r>
            <a:r>
              <a:rPr lang="cs-CZ" dirty="0"/>
              <a:t> </a:t>
            </a:r>
            <a:r>
              <a:rPr lang="cs-CZ" dirty="0" err="1"/>
              <a:t>stated</a:t>
            </a:r>
            <a:r>
              <a:rPr lang="cs-CZ" dirty="0"/>
              <a:t> – </a:t>
            </a:r>
            <a:r>
              <a:rPr lang="cs-CZ" dirty="0" err="1"/>
              <a:t>e.g</a:t>
            </a:r>
            <a:r>
              <a:rPr lang="cs-CZ" dirty="0"/>
              <a:t>. </a:t>
            </a:r>
            <a:r>
              <a:rPr lang="cs-CZ" dirty="0" err="1"/>
              <a:t>fees</a:t>
            </a:r>
            <a:r>
              <a:rPr lang="cs-CZ" dirty="0"/>
              <a:t> </a:t>
            </a:r>
            <a:r>
              <a:rPr lang="cs-CZ" dirty="0" err="1"/>
              <a:t>for</a:t>
            </a:r>
            <a:r>
              <a:rPr lang="cs-CZ" dirty="0"/>
              <a:t> </a:t>
            </a:r>
            <a:r>
              <a:rPr lang="cs-CZ" dirty="0" err="1"/>
              <a:t>tickets</a:t>
            </a:r>
            <a:r>
              <a:rPr lang="cs-CZ" dirty="0"/>
              <a:t>, </a:t>
            </a:r>
            <a:r>
              <a:rPr lang="cs-CZ" dirty="0" err="1"/>
              <a:t>other</a:t>
            </a:r>
            <a:r>
              <a:rPr lang="cs-CZ" dirty="0"/>
              <a:t> </a:t>
            </a:r>
            <a:r>
              <a:rPr lang="cs-CZ" dirty="0" err="1"/>
              <a:t>travelling</a:t>
            </a:r>
            <a:r>
              <a:rPr lang="cs-CZ" dirty="0"/>
              <a:t> </a:t>
            </a:r>
            <a:r>
              <a:rPr lang="cs-CZ" dirty="0" err="1"/>
              <a:t>expenses</a:t>
            </a:r>
            <a:r>
              <a:rPr lang="cs-CZ" dirty="0"/>
              <a:t> </a:t>
            </a:r>
            <a:r>
              <a:rPr lang="cs-CZ" dirty="0" err="1"/>
              <a:t>etc</a:t>
            </a:r>
            <a:r>
              <a:rPr lang="cs-CZ" dirty="0"/>
              <a:t>.)</a:t>
            </a:r>
          </a:p>
          <a:p>
            <a:pPr marL="0" indent="0" algn="ctr">
              <a:buNone/>
            </a:pPr>
            <a:r>
              <a:rPr lang="cs-CZ" dirty="0"/>
              <a:t>2. </a:t>
            </a:r>
            <a:r>
              <a:rPr lang="cs-CZ" dirty="0" err="1"/>
              <a:t>Every</a:t>
            </a:r>
            <a:r>
              <a:rPr lang="cs-CZ" dirty="0"/>
              <a:t> country </a:t>
            </a:r>
            <a:r>
              <a:rPr lang="cs-CZ" dirty="0" err="1"/>
              <a:t>is</a:t>
            </a:r>
            <a:r>
              <a:rPr lang="cs-CZ" dirty="0"/>
              <a:t> </a:t>
            </a:r>
            <a:r>
              <a:rPr lang="cs-CZ" dirty="0" err="1"/>
              <a:t>paying</a:t>
            </a:r>
            <a:r>
              <a:rPr lang="cs-CZ" dirty="0"/>
              <a:t> </a:t>
            </a:r>
            <a:r>
              <a:rPr lang="cs-CZ" dirty="0" err="1"/>
              <a:t>for</a:t>
            </a:r>
            <a:r>
              <a:rPr lang="cs-CZ" dirty="0"/>
              <a:t> </a:t>
            </a:r>
            <a:r>
              <a:rPr lang="cs-CZ" dirty="0" err="1"/>
              <a:t>all</a:t>
            </a:r>
            <a:r>
              <a:rPr lang="cs-CZ" dirty="0"/>
              <a:t> </a:t>
            </a:r>
            <a:r>
              <a:rPr lang="cs-CZ" dirty="0" err="1"/>
              <a:t>their</a:t>
            </a:r>
            <a:r>
              <a:rPr lang="cs-CZ" dirty="0"/>
              <a:t> </a:t>
            </a:r>
            <a:r>
              <a:rPr lang="cs-CZ" dirty="0" err="1"/>
              <a:t>travelling</a:t>
            </a:r>
            <a:r>
              <a:rPr lang="cs-CZ" dirty="0"/>
              <a:t> </a:t>
            </a:r>
            <a:r>
              <a:rPr lang="cs-CZ" dirty="0" err="1"/>
              <a:t>expenses</a:t>
            </a:r>
            <a:r>
              <a:rPr lang="cs-CZ" dirty="0"/>
              <a:t> (</a:t>
            </a:r>
            <a:r>
              <a:rPr lang="cs-CZ" dirty="0" err="1"/>
              <a:t>children</a:t>
            </a:r>
            <a:r>
              <a:rPr lang="cs-CZ" dirty="0"/>
              <a:t> + </a:t>
            </a:r>
            <a:r>
              <a:rPr lang="cs-CZ" dirty="0" err="1"/>
              <a:t>teachers</a:t>
            </a:r>
            <a:r>
              <a:rPr lang="cs-CZ" dirty="0"/>
              <a:t>)</a:t>
            </a:r>
          </a:p>
          <a:p>
            <a:pPr marL="0" indent="0" algn="ctr">
              <a:buNone/>
            </a:pPr>
            <a:r>
              <a:rPr lang="cs-CZ" dirty="0"/>
              <a:t>3. </a:t>
            </a:r>
            <a:r>
              <a:rPr lang="cs-CZ" dirty="0" err="1"/>
              <a:t>The</a:t>
            </a:r>
            <a:r>
              <a:rPr lang="cs-CZ" dirty="0"/>
              <a:t> host country </a:t>
            </a:r>
            <a:r>
              <a:rPr lang="cs-CZ" dirty="0" err="1"/>
              <a:t>will</a:t>
            </a:r>
            <a:r>
              <a:rPr lang="cs-CZ" dirty="0"/>
              <a:t> </a:t>
            </a:r>
            <a:r>
              <a:rPr lang="cs-CZ" dirty="0" err="1"/>
              <a:t>provide</a:t>
            </a:r>
            <a:r>
              <a:rPr lang="cs-CZ" dirty="0"/>
              <a:t> </a:t>
            </a:r>
            <a:r>
              <a:rPr lang="cs-CZ" dirty="0" err="1"/>
              <a:t>one</a:t>
            </a:r>
            <a:r>
              <a:rPr lang="cs-CZ" dirty="0"/>
              <a:t> lunch </a:t>
            </a:r>
            <a:r>
              <a:rPr lang="cs-CZ" dirty="0" err="1"/>
              <a:t>for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teachers</a:t>
            </a:r>
            <a:r>
              <a:rPr lang="cs-CZ" dirty="0"/>
              <a:t> </a:t>
            </a:r>
            <a:r>
              <a:rPr lang="cs-CZ" dirty="0" err="1"/>
              <a:t>for</a:t>
            </a:r>
            <a:r>
              <a:rPr lang="cs-CZ" dirty="0"/>
              <a:t> free?</a:t>
            </a:r>
          </a:p>
        </p:txBody>
      </p:sp>
    </p:spTree>
    <p:extLst>
      <p:ext uri="{BB962C8B-B14F-4D97-AF65-F5344CB8AC3E}">
        <p14:creationId xmlns:p14="http://schemas.microsoft.com/office/powerpoint/2010/main" val="6294647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8F6B2584-0340-4EE2-8F0A-E4BDB5C894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5734017"/>
          </a:xfrm>
        </p:spPr>
        <p:txBody>
          <a:bodyPr/>
          <a:lstStyle/>
          <a:p>
            <a:pPr algn="ctr"/>
            <a:r>
              <a:rPr lang="cs-CZ" dirty="0"/>
              <a:t> </a:t>
            </a:r>
            <a:r>
              <a:rPr lang="cs-CZ" dirty="0" err="1"/>
              <a:t>Any</a:t>
            </a:r>
            <a:r>
              <a:rPr lang="cs-CZ" dirty="0"/>
              <a:t> </a:t>
            </a:r>
            <a:r>
              <a:rPr lang="cs-CZ" dirty="0" err="1"/>
              <a:t>problems</a:t>
            </a:r>
            <a:r>
              <a:rPr lang="cs-CZ" dirty="0"/>
              <a:t>?</a:t>
            </a:r>
          </a:p>
        </p:txBody>
      </p:sp>
      <p:sp>
        <p:nvSpPr>
          <p:cNvPr id="3" name="Zástupný obsah 2">
            <a:extLst>
              <a:ext uri="{FF2B5EF4-FFF2-40B4-BE49-F238E27FC236}">
                <a16:creationId xmlns:a16="http://schemas.microsoft.com/office/drawing/2014/main" id="{165FBF28-7C0A-47EA-8941-8CF40E5015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457200"/>
            <a:ext cx="10515600" cy="5719763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cs-CZ" sz="4400" dirty="0"/>
              <a:t>Interim report</a:t>
            </a:r>
          </a:p>
        </p:txBody>
      </p:sp>
    </p:spTree>
    <p:extLst>
      <p:ext uri="{BB962C8B-B14F-4D97-AF65-F5344CB8AC3E}">
        <p14:creationId xmlns:p14="http://schemas.microsoft.com/office/powerpoint/2010/main" val="34194676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4246FC0D-01AF-495D-BD69-87072DD946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cs-CZ" dirty="0"/>
              <a:t>C3: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importance</a:t>
            </a:r>
            <a:r>
              <a:rPr lang="cs-CZ" dirty="0"/>
              <a:t> </a:t>
            </a:r>
            <a:r>
              <a:rPr lang="cs-CZ" dirty="0" err="1"/>
              <a:t>of</a:t>
            </a:r>
            <a:r>
              <a:rPr lang="cs-CZ" dirty="0"/>
              <a:t> green </a:t>
            </a:r>
            <a:r>
              <a:rPr lang="cs-CZ" dirty="0" err="1"/>
              <a:t>areas</a:t>
            </a:r>
            <a:r>
              <a:rPr lang="cs-CZ" dirty="0"/>
              <a:t> in </a:t>
            </a:r>
            <a:r>
              <a:rPr lang="cs-CZ" dirty="0" err="1"/>
              <a:t>urban</a:t>
            </a:r>
            <a:r>
              <a:rPr lang="cs-CZ" dirty="0"/>
              <a:t> </a:t>
            </a:r>
            <a:r>
              <a:rPr lang="cs-CZ" dirty="0" err="1"/>
              <a:t>setting</a:t>
            </a:r>
            <a:endParaRPr lang="cs-CZ" dirty="0"/>
          </a:p>
        </p:txBody>
      </p:sp>
      <p:sp>
        <p:nvSpPr>
          <p:cNvPr id="3" name="Zástupný symbol pro obsah 2">
            <a:extLst>
              <a:ext uri="{FF2B5EF4-FFF2-40B4-BE49-F238E27FC236}">
                <a16:creationId xmlns:a16="http://schemas.microsoft.com/office/drawing/2014/main" id="{F7FA3E51-10E1-4FC6-B936-8E90EEDD4CC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199" y="1825625"/>
            <a:ext cx="10964159" cy="4351338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cs-CZ" dirty="0" err="1"/>
              <a:t>Each</a:t>
            </a:r>
            <a:r>
              <a:rPr lang="cs-CZ" dirty="0"/>
              <a:t> country </a:t>
            </a:r>
            <a:r>
              <a:rPr lang="cs-CZ" dirty="0" err="1"/>
              <a:t>should</a:t>
            </a:r>
            <a:r>
              <a:rPr lang="cs-CZ" dirty="0"/>
              <a:t> </a:t>
            </a:r>
            <a:r>
              <a:rPr lang="cs-CZ" dirty="0" err="1"/>
              <a:t>prepare</a:t>
            </a:r>
            <a:r>
              <a:rPr lang="cs-CZ" dirty="0"/>
              <a:t> a </a:t>
            </a:r>
            <a:r>
              <a:rPr lang="cs-CZ" dirty="0" err="1"/>
              <a:t>powerpoint</a:t>
            </a:r>
            <a:r>
              <a:rPr lang="cs-CZ" dirty="0"/>
              <a:t> </a:t>
            </a:r>
            <a:r>
              <a:rPr lang="cs-CZ" dirty="0" err="1"/>
              <a:t>presentation</a:t>
            </a:r>
            <a:r>
              <a:rPr lang="cs-CZ" dirty="0"/>
              <a:t> </a:t>
            </a:r>
            <a:r>
              <a:rPr lang="cs-CZ" dirty="0" err="1"/>
              <a:t>about</a:t>
            </a:r>
            <a:r>
              <a:rPr lang="cs-CZ" dirty="0"/>
              <a:t>:</a:t>
            </a:r>
          </a:p>
          <a:p>
            <a:pPr marL="0" indent="0">
              <a:buNone/>
            </a:pPr>
            <a:endParaRPr lang="cs-CZ" dirty="0"/>
          </a:p>
          <a:p>
            <a:pPr>
              <a:buFontTx/>
              <a:buChar char="-"/>
            </a:pPr>
            <a:r>
              <a:rPr lang="cs-CZ" sz="2000" dirty="0" err="1"/>
              <a:t>results</a:t>
            </a:r>
            <a:r>
              <a:rPr lang="cs-CZ" sz="2000" dirty="0"/>
              <a:t> </a:t>
            </a:r>
            <a:r>
              <a:rPr lang="cs-CZ" sz="2000" dirty="0" err="1"/>
              <a:t>of</a:t>
            </a:r>
            <a:r>
              <a:rPr lang="cs-CZ" sz="2000" dirty="0"/>
              <a:t> </a:t>
            </a:r>
            <a:r>
              <a:rPr lang="cs-CZ" sz="2000" dirty="0" err="1"/>
              <a:t>your</a:t>
            </a:r>
            <a:r>
              <a:rPr lang="cs-CZ" sz="2000" dirty="0"/>
              <a:t> </a:t>
            </a:r>
            <a:r>
              <a:rPr lang="cs-CZ" sz="2000" dirty="0" err="1"/>
              <a:t>reasearch</a:t>
            </a:r>
            <a:r>
              <a:rPr lang="cs-CZ" sz="2000" dirty="0"/>
              <a:t> </a:t>
            </a:r>
            <a:r>
              <a:rPr lang="cs-CZ" sz="2000" dirty="0" err="1"/>
              <a:t>connected</a:t>
            </a:r>
            <a:r>
              <a:rPr lang="cs-CZ" sz="2000" dirty="0"/>
              <a:t> </a:t>
            </a:r>
            <a:r>
              <a:rPr lang="cs-CZ" sz="2000" dirty="0" err="1"/>
              <a:t>with</a:t>
            </a:r>
            <a:r>
              <a:rPr lang="cs-CZ" sz="2000" dirty="0"/>
              <a:t> </a:t>
            </a:r>
            <a:r>
              <a:rPr lang="cs-CZ" sz="2000" dirty="0" err="1"/>
              <a:t>this</a:t>
            </a:r>
            <a:r>
              <a:rPr lang="cs-CZ" sz="2000" dirty="0"/>
              <a:t> </a:t>
            </a:r>
            <a:r>
              <a:rPr lang="cs-CZ" sz="2000" dirty="0" err="1"/>
              <a:t>topic</a:t>
            </a:r>
            <a:endParaRPr lang="cs-CZ" sz="2000" dirty="0"/>
          </a:p>
          <a:p>
            <a:pPr>
              <a:buFontTx/>
              <a:buChar char="-"/>
            </a:pPr>
            <a:endParaRPr lang="cs-CZ" sz="2000" dirty="0"/>
          </a:p>
          <a:p>
            <a:pPr>
              <a:buFontTx/>
              <a:buChar char="-"/>
            </a:pPr>
            <a:r>
              <a:rPr lang="cs-CZ" sz="2000" dirty="0" err="1"/>
              <a:t>mapping</a:t>
            </a:r>
            <a:r>
              <a:rPr lang="cs-CZ" sz="2000" dirty="0"/>
              <a:t> green </a:t>
            </a:r>
            <a:r>
              <a:rPr lang="cs-CZ" sz="2000" dirty="0" err="1"/>
              <a:t>spaces</a:t>
            </a:r>
            <a:r>
              <a:rPr lang="cs-CZ" sz="2000" dirty="0"/>
              <a:t> in </a:t>
            </a:r>
            <a:r>
              <a:rPr lang="cs-CZ" sz="2000" dirty="0" err="1"/>
              <a:t>your</a:t>
            </a:r>
            <a:r>
              <a:rPr lang="cs-CZ" sz="2000" dirty="0"/>
              <a:t> </a:t>
            </a:r>
            <a:r>
              <a:rPr lang="cs-CZ" sz="2000" dirty="0" err="1"/>
              <a:t>surroundings</a:t>
            </a:r>
            <a:endParaRPr lang="cs-CZ" sz="2000" dirty="0"/>
          </a:p>
          <a:p>
            <a:pPr>
              <a:buFontTx/>
              <a:buChar char="-"/>
            </a:pPr>
            <a:endParaRPr lang="cs-CZ" sz="2000" dirty="0"/>
          </a:p>
          <a:p>
            <a:pPr>
              <a:buFontTx/>
              <a:buChar char="-"/>
            </a:pPr>
            <a:r>
              <a:rPr lang="cs-CZ" sz="2000" dirty="0" err="1"/>
              <a:t>proposals</a:t>
            </a:r>
            <a:r>
              <a:rPr lang="cs-CZ" sz="2000" dirty="0"/>
              <a:t> </a:t>
            </a:r>
            <a:r>
              <a:rPr lang="cs-CZ" sz="2000" dirty="0" err="1"/>
              <a:t>of</a:t>
            </a:r>
            <a:r>
              <a:rPr lang="cs-CZ" sz="2000" dirty="0"/>
              <a:t> </a:t>
            </a:r>
            <a:r>
              <a:rPr lang="cs-CZ" sz="2000" dirty="0" err="1"/>
              <a:t>improvement</a:t>
            </a:r>
            <a:endParaRPr lang="cs-CZ" sz="2000" dirty="0"/>
          </a:p>
          <a:p>
            <a:pPr marL="0" indent="0">
              <a:buNone/>
            </a:pPr>
            <a:endParaRPr lang="cs-CZ" sz="2000" dirty="0"/>
          </a:p>
          <a:p>
            <a:pPr>
              <a:buFontTx/>
              <a:buChar char="-"/>
            </a:pPr>
            <a:r>
              <a:rPr lang="cs-CZ" sz="2000" dirty="0" err="1"/>
              <a:t>documenting</a:t>
            </a:r>
            <a:r>
              <a:rPr lang="cs-CZ" sz="2000" dirty="0"/>
              <a:t> </a:t>
            </a:r>
            <a:r>
              <a:rPr lang="cs-CZ" sz="2000" dirty="0" err="1"/>
              <a:t>the</a:t>
            </a:r>
            <a:r>
              <a:rPr lang="cs-CZ" sz="2000" dirty="0"/>
              <a:t> proces </a:t>
            </a:r>
            <a:r>
              <a:rPr lang="cs-CZ" sz="2000" dirty="0" err="1"/>
              <a:t>of</a:t>
            </a:r>
            <a:r>
              <a:rPr lang="cs-CZ" sz="2000" dirty="0"/>
              <a:t> </a:t>
            </a:r>
            <a:r>
              <a:rPr lang="cs-CZ" sz="2000" dirty="0" err="1"/>
              <a:t>revitalisation</a:t>
            </a:r>
            <a:r>
              <a:rPr lang="cs-CZ" sz="2000" dirty="0"/>
              <a:t> </a:t>
            </a:r>
            <a:r>
              <a:rPr lang="cs-CZ" sz="2000" dirty="0" err="1"/>
              <a:t>of</a:t>
            </a:r>
            <a:r>
              <a:rPr lang="cs-CZ" sz="2000" dirty="0"/>
              <a:t> a place in </a:t>
            </a:r>
            <a:r>
              <a:rPr lang="cs-CZ" sz="2000" dirty="0" err="1"/>
              <a:t>your</a:t>
            </a:r>
            <a:r>
              <a:rPr lang="cs-CZ" sz="2000" dirty="0"/>
              <a:t> </a:t>
            </a:r>
            <a:r>
              <a:rPr lang="cs-CZ" sz="2000" dirty="0" err="1"/>
              <a:t>school</a:t>
            </a:r>
            <a:r>
              <a:rPr lang="cs-CZ" sz="2000" dirty="0"/>
              <a:t>/</a:t>
            </a:r>
            <a:r>
              <a:rPr lang="cs-CZ" sz="2000" dirty="0" err="1"/>
              <a:t>surroundings</a:t>
            </a:r>
            <a:r>
              <a:rPr lang="cs-CZ" sz="2000" dirty="0"/>
              <a:t> (</a:t>
            </a: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real</a:t>
            </a:r>
            <a:r>
              <a:rPr lang="cs-CZ" sz="2000" dirty="0"/>
              <a:t> </a:t>
            </a:r>
            <a:r>
              <a:rPr lang="cs-CZ" sz="2000" dirty="0" err="1"/>
              <a:t>work</a:t>
            </a:r>
            <a:r>
              <a:rPr lang="cs-CZ" sz="2000" dirty="0"/>
              <a:t>)</a:t>
            </a:r>
          </a:p>
          <a:p>
            <a:pPr>
              <a:buFontTx/>
              <a:buChar char="-"/>
            </a:pPr>
            <a:endParaRPr lang="cs-CZ" sz="2000" dirty="0"/>
          </a:p>
          <a:p>
            <a:pPr marL="0" indent="0">
              <a:buNone/>
            </a:pPr>
            <a:r>
              <a:rPr lang="cs-CZ" dirty="0" err="1"/>
              <a:t>After</a:t>
            </a:r>
            <a:r>
              <a:rPr lang="cs-CZ" dirty="0"/>
              <a:t> </a:t>
            </a:r>
            <a:r>
              <a:rPr lang="cs-CZ" dirty="0" err="1"/>
              <a:t>that</a:t>
            </a:r>
            <a:r>
              <a:rPr lang="cs-CZ" dirty="0"/>
              <a:t> </a:t>
            </a:r>
            <a:r>
              <a:rPr lang="cs-CZ" dirty="0" err="1"/>
              <a:t>we</a:t>
            </a:r>
            <a:r>
              <a:rPr lang="cs-CZ" dirty="0"/>
              <a:t> </a:t>
            </a:r>
            <a:r>
              <a:rPr lang="cs-CZ" dirty="0" err="1"/>
              <a:t>should</a:t>
            </a:r>
            <a:r>
              <a:rPr lang="cs-CZ" dirty="0"/>
              <a:t> </a:t>
            </a:r>
            <a:r>
              <a:rPr lang="cs-CZ" dirty="0" err="1"/>
              <a:t>discuss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presentations</a:t>
            </a:r>
            <a:r>
              <a:rPr lang="cs-CZ" dirty="0"/>
              <a:t> </a:t>
            </a:r>
            <a:r>
              <a:rPr lang="cs-CZ" dirty="0" err="1"/>
              <a:t>during</a:t>
            </a:r>
            <a:r>
              <a:rPr lang="cs-CZ" dirty="0"/>
              <a:t> a </a:t>
            </a:r>
            <a:r>
              <a:rPr lang="cs-CZ" dirty="0" err="1"/>
              <a:t>videoconference</a:t>
            </a:r>
            <a:r>
              <a:rPr lang="cs-CZ" dirty="0"/>
              <a:t> </a:t>
            </a:r>
            <a:r>
              <a:rPr lang="cs-CZ" dirty="0" err="1"/>
              <a:t>among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students</a:t>
            </a:r>
            <a:r>
              <a:rPr lang="cs-CZ" dirty="0"/>
              <a:t> (2 </a:t>
            </a:r>
            <a:r>
              <a:rPr lang="cs-CZ" dirty="0" err="1"/>
              <a:t>countries</a:t>
            </a:r>
            <a:r>
              <a:rPr lang="cs-CZ" dirty="0"/>
              <a:t> </a:t>
            </a:r>
            <a:r>
              <a:rPr lang="cs-CZ" dirty="0" err="1"/>
              <a:t>together</a:t>
            </a:r>
            <a:r>
              <a:rPr lang="cs-CZ" dirty="0"/>
              <a:t> </a:t>
            </a:r>
            <a:r>
              <a:rPr lang="cs-CZ" dirty="0" err="1"/>
              <a:t>again</a:t>
            </a:r>
            <a:r>
              <a:rPr lang="cs-CZ" dirty="0"/>
              <a:t>).</a:t>
            </a:r>
          </a:p>
        </p:txBody>
      </p:sp>
      <p:sp>
        <p:nvSpPr>
          <p:cNvPr id="4" name="Zástupný symbol pro obsah 3">
            <a:extLst>
              <a:ext uri="{FF2B5EF4-FFF2-40B4-BE49-F238E27FC236}">
                <a16:creationId xmlns:a16="http://schemas.microsoft.com/office/drawing/2014/main" id="{2A1572BC-A090-4558-B17A-4983CA2A4EBC}"/>
              </a:ext>
            </a:extLst>
          </p:cNvPr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1249991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>
            <a:extLst>
              <a:ext uri="{FF2B5EF4-FFF2-40B4-BE49-F238E27FC236}">
                <a16:creationId xmlns:a16="http://schemas.microsoft.com/office/drawing/2014/main" id="{D4FFBE7D-6825-4803-9FB5-70032560319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br>
              <a:rPr lang="cs-CZ"/>
            </a:br>
            <a:br>
              <a:rPr lang="cs-CZ"/>
            </a:br>
            <a:br>
              <a:rPr lang="cs-CZ"/>
            </a:br>
            <a:r>
              <a:rPr lang="cs-CZ"/>
              <a:t>OUR NEXT</a:t>
            </a:r>
            <a:br>
              <a:rPr lang="cs-CZ"/>
            </a:br>
            <a:r>
              <a:rPr lang="cs-CZ"/>
              <a:t>VIDEOCONFERENCE??</a:t>
            </a:r>
            <a:endParaRPr lang="cs-CZ" dirty="0"/>
          </a:p>
        </p:txBody>
      </p:sp>
      <p:sp>
        <p:nvSpPr>
          <p:cNvPr id="3" name="Podnadpis 2">
            <a:extLst>
              <a:ext uri="{FF2B5EF4-FFF2-40B4-BE49-F238E27FC236}">
                <a16:creationId xmlns:a16="http://schemas.microsoft.com/office/drawing/2014/main" id="{C1E2F43C-73DC-49E2-A3D8-335596E5895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8868617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Motiv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Motiv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tiv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136</TotalTime>
  <Words>451</Words>
  <Application>Microsoft Office PowerPoint</Application>
  <PresentationFormat>Širokoúhlá obrazovka</PresentationFormat>
  <Paragraphs>58</Paragraphs>
  <Slides>9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3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Office Theme</vt:lpstr>
      <vt:lpstr>Videoconference_teachers_October 21, 2021</vt:lpstr>
      <vt:lpstr>Extension of the project</vt:lpstr>
      <vt:lpstr>MOBILITIES AFTER EXTENSION? 5 pupils + 2 teachers</vt:lpstr>
      <vt:lpstr>Prezentace aplikace PowerPoint</vt:lpstr>
      <vt:lpstr>FIRST MOBILITY IN THE CZECH REPUBLIC </vt:lpstr>
      <vt:lpstr>FIRST MOBILITY IN THE CZECH REPUBLIC </vt:lpstr>
      <vt:lpstr> Any problems?</vt:lpstr>
      <vt:lpstr>C3: The importance of green areas in urban setting</vt:lpstr>
      <vt:lpstr>   OUR NEXT VIDEOCONFERENCE??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Romana</dc:creator>
  <cp:lastModifiedBy>Přikrylová Romana</cp:lastModifiedBy>
  <cp:revision>31</cp:revision>
  <dcterms:created xsi:type="dcterms:W3CDTF">2021-09-19T14:50:01Z</dcterms:created>
  <dcterms:modified xsi:type="dcterms:W3CDTF">2021-10-21T11:51:46Z</dcterms:modified>
</cp:coreProperties>
</file>

<file path=docProps/thumbnail.jpeg>
</file>