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3" roundtripDataSignature="AMtx7mjj6nqur6jqI8d4bYbpbDROFJC7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520dd4316f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g1520dd4316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22a0b0bbb5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2a0b0bbb5e_1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g22a0b0bbb5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2a0b0bbb5e_1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22a0b0bbb5e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2a0b0bbb5e_1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22a0b0bbb5e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9" name="Google Shape;12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0" name="Google Shape;140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5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5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2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oddílu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enom nadpis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475487" y="476777"/>
            <a:ext cx="3864383" cy="3480257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75487" y="4118658"/>
            <a:ext cx="3864383" cy="2278771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501415" y="476778"/>
            <a:ext cx="7212450" cy="5920653"/>
          </a:xfrm>
          <a:prstGeom prst="rect">
            <a:avLst/>
          </a:prstGeom>
          <a:solidFill>
            <a:schemeClr val="accent5">
              <a:alpha val="9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/>
          <p:nvPr>
            <p:ph type="ctrTitle"/>
          </p:nvPr>
        </p:nvSpPr>
        <p:spPr>
          <a:xfrm>
            <a:off x="5141495" y="760490"/>
            <a:ext cx="5956353" cy="31298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cs-CZ" sz="4800">
                <a:solidFill>
                  <a:srgbClr val="FFFFFF"/>
                </a:solidFill>
              </a:rPr>
              <a:t>Coordinators Meeting</a:t>
            </a:r>
            <a:br>
              <a:rPr lang="cs-CZ" sz="4800">
                <a:solidFill>
                  <a:srgbClr val="FFFFFF"/>
                </a:solidFill>
              </a:rPr>
            </a:br>
            <a:r>
              <a:rPr lang="cs-CZ" sz="4800">
                <a:solidFill>
                  <a:srgbClr val="FFFFFF"/>
                </a:solidFill>
              </a:rPr>
              <a:t>3rd April 2023</a:t>
            </a:r>
            <a:endParaRPr/>
          </a:p>
        </p:txBody>
      </p:sp>
      <p:sp>
        <p:nvSpPr>
          <p:cNvPr id="88" name="Google Shape;88;p1"/>
          <p:cNvSpPr txBox="1"/>
          <p:nvPr>
            <p:ph idx="1" type="subTitle"/>
          </p:nvPr>
        </p:nvSpPr>
        <p:spPr>
          <a:xfrm>
            <a:off x="5141495" y="4173604"/>
            <a:ext cx="5956353" cy="1923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3675" y="660649"/>
            <a:ext cx="3259173" cy="31125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"/>
          <p:cNvCxnSpPr/>
          <p:nvPr/>
        </p:nvCxnSpPr>
        <p:spPr>
          <a:xfrm>
            <a:off x="5287478" y="4020397"/>
            <a:ext cx="3657600" cy="0"/>
          </a:xfrm>
          <a:prstGeom prst="straightConnector1">
            <a:avLst/>
          </a:prstGeom>
          <a:noFill/>
          <a:ln cap="flat" cmpd="sng" w="19050">
            <a:solidFill>
              <a:srgbClr val="FFFFFF">
                <a:alpha val="8000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366" y="4763809"/>
            <a:ext cx="3459637" cy="988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520dd4316f_1_0"/>
          <p:cNvSpPr txBox="1"/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i="1" lang="cs-CZ" sz="4300"/>
              <a:t>C5 mobility_</a:t>
            </a:r>
            <a:r>
              <a:rPr b="1" i="1" lang="cs-CZ" sz="2800"/>
              <a:t>7th MAY – 13th MAY 2023</a:t>
            </a:r>
            <a:endParaRPr b="1" i="1" sz="2800"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i="1" lang="cs-CZ" sz="2800"/>
              <a:t>5 students + 3 teachers</a:t>
            </a:r>
            <a:endParaRPr b="1" i="1" sz="2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300"/>
          </a:p>
        </p:txBody>
      </p:sp>
      <p:sp>
        <p:nvSpPr>
          <p:cNvPr id="97" name="Google Shape;97;g1520dd4316f_1_0"/>
          <p:cNvSpPr txBox="1"/>
          <p:nvPr>
            <p:ph idx="1" type="subTitle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4700"/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4700"/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4700"/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cs-CZ" sz="4700"/>
              <a:t>TO - DO LIST - PORTUGAL</a:t>
            </a:r>
            <a:endParaRPr sz="47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47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t/>
            </a:r>
            <a:endParaRPr sz="2000"/>
          </a:p>
          <a:p>
            <a:pPr indent="-19050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3"/>
              <a:buFont typeface="Calibri"/>
              <a:buNone/>
            </a:pPr>
            <a:r>
              <a:t/>
            </a:r>
            <a:endParaRPr sz="2000"/>
          </a:p>
        </p:txBody>
      </p:sp>
      <p:pic>
        <p:nvPicPr>
          <p:cNvPr id="98" name="Google Shape;98;g1520dd4316f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/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i="1" lang="cs-CZ" sz="4300"/>
              <a:t>C5 mobility</a:t>
            </a:r>
            <a:endParaRPr b="1" i="1" sz="2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300"/>
          </a:p>
        </p:txBody>
      </p:sp>
      <p:sp>
        <p:nvSpPr>
          <p:cNvPr id="104" name="Google Shape;104;g22a0b0bbb5e_2_0"/>
          <p:cNvSpPr txBox="1"/>
          <p:nvPr>
            <p:ph idx="1" type="subTitle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b="1" lang="cs-CZ" sz="2000"/>
              <a:t>POSSIBLE QUESTIONS:</a:t>
            </a:r>
            <a:endParaRPr b="1" sz="200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2000"/>
          </a:p>
          <a:p>
            <a:pPr indent="-35560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the hotel has been paid in advance by The CR + The Netherlands 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/>
              <a:t>(What about Spain/ Denmark?)</a:t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43"/>
              <a:buNone/>
            </a:pPr>
            <a:r>
              <a:t/>
            </a:r>
            <a:endParaRPr sz="2000"/>
          </a:p>
          <a:p>
            <a:pPr indent="-358321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43"/>
              <a:buFont typeface="Calibri"/>
              <a:buChar char="-"/>
            </a:pPr>
            <a:r>
              <a:rPr lang="cs-CZ" sz="2000"/>
              <a:t>Are the students going to be picked up by the host families at the airport/ teachers as well? What about the way back?</a:t>
            </a:r>
            <a:endParaRPr sz="2000"/>
          </a:p>
          <a:p>
            <a:pPr indent="-23622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cs-CZ" sz="2000"/>
              <a:t>C5 MOBILITY REQUIRES: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powerpoint presentations</a:t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approval of the parents as to canoeing/water activities?</a:t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anything else?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cs-CZ" sz="2000"/>
              <a:t>Is the C5 programme an official one - could we show it to the students?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t/>
            </a:r>
            <a:endParaRPr sz="2000"/>
          </a:p>
          <a:p>
            <a:pPr indent="-19050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3"/>
              <a:buFont typeface="Calibri"/>
              <a:buNone/>
            </a:pPr>
            <a:r>
              <a:t/>
            </a:r>
            <a:endParaRPr sz="200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a0b0bbb5e_1_0"/>
          <p:cNvSpPr txBox="1"/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i="1" lang="cs-CZ" sz="4300"/>
              <a:t>C5 mobility</a:t>
            </a:r>
            <a:endParaRPr b="1" i="1" sz="2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300"/>
          </a:p>
        </p:txBody>
      </p:sp>
      <p:sp>
        <p:nvSpPr>
          <p:cNvPr id="111" name="Google Shape;111;g22a0b0bbb5e_1_0"/>
          <p:cNvSpPr txBox="1"/>
          <p:nvPr>
            <p:ph idx="1" type="subTitle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b="1" lang="cs-CZ" sz="2000"/>
              <a:t>BUDGET</a:t>
            </a:r>
            <a:endParaRPr b="1" sz="2000"/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2000"/>
          </a:p>
          <a:p>
            <a:pPr indent="-355600" lvl="0" marL="457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are we going to transfer the money the way we did it in the Netherlands? </a:t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43"/>
              <a:buNone/>
            </a:pPr>
            <a:r>
              <a:rPr lang="cs-CZ" sz="2000"/>
              <a:t>       If so, could the school send an official invoice?</a:t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43"/>
              <a:buNone/>
            </a:pPr>
            <a:r>
              <a:t/>
            </a:r>
            <a:endParaRPr sz="2000"/>
          </a:p>
          <a:p>
            <a:pPr indent="-23622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rPr lang="cs-CZ" sz="2000" u="sng"/>
              <a:t>OTHER TASKS:</a:t>
            </a:r>
            <a:endParaRPr sz="2000" u="sng"/>
          </a:p>
          <a:p>
            <a:pPr indent="-23622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attendance lists (students + teachers)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C1 teachers - Phil will have them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C1 students - Silvia has them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C2 + C3 = complete (every partner should have one)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C4 students + teachers - Fredrique will bring them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cs-CZ" sz="2000"/>
              <a:t>C5 students + teachers - Silvia will prepare them (as well as the C5 certificates)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t/>
            </a:r>
            <a:endParaRPr sz="2000"/>
          </a:p>
          <a:p>
            <a:pPr indent="-19050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3"/>
              <a:buFont typeface="Calibri"/>
              <a:buNone/>
            </a:pPr>
            <a:r>
              <a:t/>
            </a:r>
            <a:endParaRPr sz="2000"/>
          </a:p>
        </p:txBody>
      </p:sp>
      <p:pic>
        <p:nvPicPr>
          <p:cNvPr id="112" name="Google Shape;112;g22a0b0bbb5e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2a0b0bbb5e_1_12"/>
          <p:cNvSpPr txBox="1"/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i="1" lang="cs-CZ" sz="4300"/>
              <a:t>C5 mobility</a:t>
            </a:r>
            <a:endParaRPr b="1" i="1" sz="2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300"/>
          </a:p>
        </p:txBody>
      </p:sp>
      <p:sp>
        <p:nvSpPr>
          <p:cNvPr id="118" name="Google Shape;118;g22a0b0bbb5e_1_12"/>
          <p:cNvSpPr txBox="1"/>
          <p:nvPr>
            <p:ph idx="1" type="subTitle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cs-CZ" sz="2000"/>
              <a:t>ETWINNING</a:t>
            </a:r>
            <a:endParaRPr b="1"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the old platform does not work anymore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the new one is in the process of transition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we had a lot of results uploaded on the old platform - do we need to transfer all of them to the new platform or is the Google drive enough for us to share all the results there?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we have written into the application form that we are going to use </a:t>
            </a:r>
            <a:r>
              <a:rPr lang="cs-CZ" sz="2000" u="sng"/>
              <a:t>etwinning and Twinspace for publishing the results + as the main platform of communication </a:t>
            </a:r>
            <a:r>
              <a:rPr lang="cs-CZ" sz="2000"/>
              <a:t>among the students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we had done it until they closed the platform with the aim of replacing it with a new one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Czech NA has got online etwinning meetings on Wednesdays - the coordinator will join to find out what can be done 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t/>
            </a:r>
            <a:endParaRPr sz="2000"/>
          </a:p>
          <a:p>
            <a:pPr indent="-19050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3"/>
              <a:buFont typeface="Calibri"/>
              <a:buNone/>
            </a:pPr>
            <a:r>
              <a:t/>
            </a:r>
            <a:endParaRPr sz="2000"/>
          </a:p>
        </p:txBody>
      </p:sp>
      <p:pic>
        <p:nvPicPr>
          <p:cNvPr id="119" name="Google Shape;119;g22a0b0bbb5e_1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2a0b0bbb5e_1_18"/>
          <p:cNvSpPr txBox="1"/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b="1" i="1" lang="cs-CZ" sz="4300"/>
              <a:t>(not only) </a:t>
            </a:r>
            <a:r>
              <a:rPr b="1" i="1" lang="cs-CZ" sz="4300"/>
              <a:t>C5 mobility</a:t>
            </a:r>
            <a:endParaRPr b="1" i="1" sz="2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 sz="4300"/>
          </a:p>
        </p:txBody>
      </p:sp>
      <p:sp>
        <p:nvSpPr>
          <p:cNvPr id="125" name="Google Shape;125;g22a0b0bbb5e_1_18"/>
          <p:cNvSpPr txBox="1"/>
          <p:nvPr>
            <p:ph idx="1" type="subTitle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b="1"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evaluation questionnaires - can they be done at school the last day of the mobility? - The CR could prepare them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OTHER TASKS (PREVIOUS MOBILITIES)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newsletters: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C1 + C3 are done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C2 + C4 - are missing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cs-CZ" sz="2000"/>
              <a:t>C4 dances (youtube links)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MOBILITY TOOL - Denmark - cancelling C1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A SCREENSHOT - publishing our effort on our web page :-)</a:t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/>
              <a:t>ANY OTHER QUESTIONS?</a:t>
            </a:r>
            <a:endParaRPr sz="2000"/>
          </a:p>
          <a:p>
            <a:pPr indent="0" lvl="0" marL="457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00"/>
          </a:p>
          <a:p>
            <a:pPr indent="0" lvl="0" marL="762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t/>
            </a:r>
            <a:endParaRPr sz="2000"/>
          </a:p>
          <a:p>
            <a:pPr indent="-190500" lvl="0" marL="41910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43"/>
              <a:buFont typeface="Calibri"/>
              <a:buNone/>
            </a:pPr>
            <a:r>
              <a:t/>
            </a:r>
            <a:endParaRPr sz="2000"/>
          </a:p>
        </p:txBody>
      </p:sp>
      <p:pic>
        <p:nvPicPr>
          <p:cNvPr id="126" name="Google Shape;126;g22a0b0bbb5e_1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/>
          <p:nvPr/>
        </p:nvSpPr>
        <p:spPr>
          <a:xfrm>
            <a:off x="0" y="2"/>
            <a:ext cx="12192000" cy="68579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8"/>
          <p:cNvSpPr txBox="1"/>
          <p:nvPr>
            <p:ph type="ctrTitle"/>
          </p:nvPr>
        </p:nvSpPr>
        <p:spPr>
          <a:xfrm>
            <a:off x="982639" y="1012536"/>
            <a:ext cx="4613300" cy="31632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br>
              <a:rPr lang="cs-CZ" sz="1600"/>
            </a:br>
            <a:br>
              <a:rPr lang="cs-CZ" sz="1600"/>
            </a:br>
            <a:br>
              <a:rPr lang="cs-CZ" sz="1600"/>
            </a:br>
            <a:r>
              <a:rPr b="1" lang="cs-CZ" sz="2800"/>
              <a:t>OUR NEXT</a:t>
            </a:r>
            <a:br>
              <a:rPr b="1" lang="cs-CZ" sz="2800"/>
            </a:br>
            <a:r>
              <a:rPr b="1" lang="cs-CZ" sz="2800"/>
              <a:t>LEADERSHIP VIDEOCONFERENCE?</a:t>
            </a:r>
            <a:br>
              <a:rPr b="1" lang="cs-CZ" sz="2800"/>
            </a:br>
            <a:br>
              <a:rPr b="1" lang="cs-CZ" sz="2800"/>
            </a:br>
            <a:r>
              <a:rPr b="1" lang="cs-CZ" sz="2800"/>
              <a:t>1st May - if needed?</a:t>
            </a:r>
            <a:endParaRPr/>
          </a:p>
        </p:txBody>
      </p:sp>
      <p:sp>
        <p:nvSpPr>
          <p:cNvPr id="133" name="Google Shape;133;p8"/>
          <p:cNvSpPr txBox="1"/>
          <p:nvPr>
            <p:ph idx="1" type="subTitle"/>
          </p:nvPr>
        </p:nvSpPr>
        <p:spPr>
          <a:xfrm>
            <a:off x="982638" y="4389120"/>
            <a:ext cx="4408228" cy="119281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34" name="Google Shape;134;p8"/>
          <p:cNvSpPr/>
          <p:nvPr/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8"/>
          <p:cNvSpPr/>
          <p:nvPr/>
        </p:nvSpPr>
        <p:spPr>
          <a:xfrm flipH="1">
            <a:off x="8123336" y="-3"/>
            <a:ext cx="3611463" cy="6858000"/>
          </a:xfrm>
          <a:prstGeom prst="rect">
            <a:avLst/>
          </a:prstGeom>
          <a:gradFill>
            <a:gsLst>
              <a:gs pos="0">
                <a:srgbClr val="2F5496">
                  <a:alpha val="55294"/>
                </a:srgbClr>
              </a:gs>
              <a:gs pos="100000">
                <a:srgbClr val="000000">
                  <a:alpha val="51372"/>
                </a:srgbClr>
              </a:gs>
            </a:gsLst>
            <a:lin ang="5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8"/>
          <p:cNvSpPr/>
          <p:nvPr/>
        </p:nvSpPr>
        <p:spPr>
          <a:xfrm rot="5400000">
            <a:off x="8230721" y="-107390"/>
            <a:ext cx="3853890" cy="4068665"/>
          </a:xfrm>
          <a:prstGeom prst="rect">
            <a:avLst/>
          </a:prstGeom>
          <a:gradFill>
            <a:gsLst>
              <a:gs pos="0">
                <a:srgbClr val="000000">
                  <a:alpha val="33333"/>
                </a:srgbClr>
              </a:gs>
              <a:gs pos="96000">
                <a:srgbClr val="4472C4">
                  <a:alpha val="0"/>
                </a:srgbClr>
              </a:gs>
              <a:gs pos="100000">
                <a:srgbClr val="4472C4">
                  <a:alpha val="0"/>
                </a:srgbClr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3">
            <a:alphaModFix/>
          </a:blip>
          <a:srcRect b="3" l="4500" r="3" t="0"/>
          <a:stretch/>
        </p:blipFill>
        <p:spPr>
          <a:xfrm>
            <a:off x="6096000" y="1012536"/>
            <a:ext cx="4756162" cy="4756162"/>
          </a:xfrm>
          <a:custGeom>
            <a:rect b="b" l="l" r="r" t="t"/>
            <a:pathLst>
              <a:path extrusionOk="0" h="5031136" w="5031136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9"/>
          <p:cNvPicPr preferRelativeResize="0"/>
          <p:nvPr/>
        </p:nvPicPr>
        <p:blipFill rotWithShape="1">
          <a:blip r:embed="rId3">
            <a:alphaModFix/>
          </a:blip>
          <a:srcRect b="405" l="9889" r="1" t="8687"/>
          <a:stretch/>
        </p:blipFill>
        <p:spPr>
          <a:xfrm>
            <a:off x="20" y="1302606"/>
            <a:ext cx="4413566" cy="4252313"/>
          </a:xfrm>
          <a:custGeom>
            <a:rect b="b" l="l" r="r" t="t"/>
            <a:pathLst>
              <a:path extrusionOk="0" h="4252313" w="4413586">
                <a:moveTo>
                  <a:pt x="0" y="0"/>
                </a:moveTo>
                <a:lnTo>
                  <a:pt x="2062856" y="0"/>
                </a:lnTo>
                <a:lnTo>
                  <a:pt x="2063084" y="493"/>
                </a:lnTo>
                <a:lnTo>
                  <a:pt x="2450944" y="493"/>
                </a:lnTo>
                <a:lnTo>
                  <a:pt x="4413586" y="4252313"/>
                </a:lnTo>
                <a:lnTo>
                  <a:pt x="388087" y="4252313"/>
                </a:lnTo>
                <a:lnTo>
                  <a:pt x="388087" y="4251820"/>
                </a:lnTo>
                <a:lnTo>
                  <a:pt x="0" y="425182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43" name="Google Shape;143;p9"/>
          <p:cNvSpPr/>
          <p:nvPr/>
        </p:nvSpPr>
        <p:spPr>
          <a:xfrm flipH="1">
            <a:off x="2965697" y="1303083"/>
            <a:ext cx="9226303" cy="4251821"/>
          </a:xfrm>
          <a:custGeom>
            <a:rect b="b" l="l" r="r" t="t"/>
            <a:pathLst>
              <a:path extrusionOk="0" h="4251821" w="9226303">
                <a:moveTo>
                  <a:pt x="0" y="0"/>
                </a:moveTo>
                <a:lnTo>
                  <a:pt x="9226303" y="0"/>
                </a:lnTo>
                <a:lnTo>
                  <a:pt x="7263661" y="4251821"/>
                </a:lnTo>
                <a:lnTo>
                  <a:pt x="0" y="4251821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9"/>
          <p:cNvSpPr txBox="1"/>
          <p:nvPr>
            <p:ph type="ctrTitle"/>
          </p:nvPr>
        </p:nvSpPr>
        <p:spPr>
          <a:xfrm>
            <a:off x="4978600" y="1512823"/>
            <a:ext cx="6378300" cy="3503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rPr lang="cs-CZ">
                <a:solidFill>
                  <a:srgbClr val="FFFFFF"/>
                </a:solidFill>
              </a:rPr>
              <a:t>THANK YOU FOR COMING!</a:t>
            </a:r>
            <a:endParaRPr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rPr lang="cs-CZ">
                <a:solidFill>
                  <a:srgbClr val="FFFFFF"/>
                </a:solidFill>
              </a:rPr>
              <a:t>HAVE A GREAT DAY :-)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5" name="Google Shape;145;p9"/>
          <p:cNvSpPr txBox="1"/>
          <p:nvPr>
            <p:ph idx="1" type="subTitle"/>
          </p:nvPr>
        </p:nvSpPr>
        <p:spPr>
          <a:xfrm>
            <a:off x="5326912" y="3863697"/>
            <a:ext cx="6029936" cy="911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2021-09-19T14:50:01Z</dcterms:created>
  <dc:creator>Romana</dc:creator>
</cp:coreProperties>
</file>