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9" r:id="rId3"/>
    <p:sldId id="260" r:id="rId4"/>
    <p:sldId id="266" r:id="rId5"/>
    <p:sldId id="258" r:id="rId6"/>
    <p:sldId id="261" r:id="rId7"/>
    <p:sldId id="257" r:id="rId8"/>
    <p:sldId id="263" r:id="rId9"/>
    <p:sldId id="264" r:id="rId10"/>
    <p:sldId id="265" r:id="rId11"/>
    <p:sldId id="262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73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92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19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724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77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54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43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226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79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29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779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63E44-60C2-4A6A-8D51-63A91E397EE9}" type="datetimeFigureOut">
              <a:rPr lang="cs-CZ" smtClean="0"/>
              <a:t>28.06.2021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3B2127-61B3-49DD-87F8-F544967CA0CB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39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22D0369-7357-40DE-9C2F-E71456716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7006" y="1386497"/>
            <a:ext cx="8637073" cy="1677638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Videoconference</a:t>
            </a:r>
            <a:br>
              <a:rPr lang="en-GB" sz="4000" dirty="0"/>
            </a:br>
            <a:r>
              <a:rPr lang="en-GB" sz="4000" dirty="0"/>
              <a:t>coordinators meeting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96A2350-4C2F-4055-9DCB-068B2C1AE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7006" y="4087649"/>
            <a:ext cx="8637072" cy="701168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26</a:t>
            </a:r>
            <a:r>
              <a:rPr lang="en-GB" sz="2400" baseline="30000" dirty="0"/>
              <a:t>th</a:t>
            </a:r>
            <a:r>
              <a:rPr lang="en-GB" sz="2400" dirty="0"/>
              <a:t> June 2021</a:t>
            </a:r>
          </a:p>
        </p:txBody>
      </p:sp>
      <p:pic>
        <p:nvPicPr>
          <p:cNvPr id="2049" name="Imagem 1">
            <a:extLst>
              <a:ext uri="{FF2B5EF4-FFF2-40B4-BE49-F238E27FC236}">
                <a16:creationId xmlns:a16="http://schemas.microsoft.com/office/drawing/2014/main" id="{1A447B45-74C4-4902-AB8B-047302EF5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3404754" cy="973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Obrázek 3">
            <a:extLst>
              <a:ext uri="{FF2B5EF4-FFF2-40B4-BE49-F238E27FC236}">
                <a16:creationId xmlns:a16="http://schemas.microsoft.com/office/drawing/2014/main" id="{469EB6E2-AAA0-44AF-9472-CE22819E3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259" y="63754"/>
            <a:ext cx="2524112" cy="237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2ED63084-90B7-44FB-9095-B5A29225D9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0C20588-AA69-4CBB-840F-FB3CD4181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12FDD088-1520-44BD-B72A-1F50D8D63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827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D3DCC2C7-B9AA-434B-92D1-58235EB0D126}"/>
              </a:ext>
            </a:extLst>
          </p:cNvPr>
          <p:cNvSpPr txBox="1"/>
          <p:nvPr/>
        </p:nvSpPr>
        <p:spPr>
          <a:xfrm>
            <a:off x="2499216" y="171128"/>
            <a:ext cx="71926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n-GB" altLang="cs-CZ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altLang="cs-CZ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Cooperation for innovation and the exchange of good practices</a:t>
            </a:r>
            <a:endParaRPr lang="cs-CZ" altLang="cs-CZ" sz="1050" dirty="0"/>
          </a:p>
          <a:p>
            <a:pPr lvl="0" indent="449263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n-GB" altLang="cs-CZ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KA229 - SCHOOL EXCHANGE PARTNERSHIPS</a:t>
            </a:r>
            <a:endParaRPr lang="cs-CZ" altLang="cs-CZ" sz="1050" dirty="0"/>
          </a:p>
          <a:p>
            <a:pPr lvl="0" indent="449263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n-GB" altLang="cs-CZ" sz="12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2020-1-CZ01-KA229-078153</a:t>
            </a:r>
            <a:endParaRPr lang="cs-CZ" altLang="cs-CZ" sz="1050" dirty="0"/>
          </a:p>
          <a:p>
            <a:pPr lvl="0" indent="449263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700338" algn="ctr"/>
                <a:tab pos="5400675" algn="r"/>
              </a:tabLst>
            </a:pPr>
            <a:r>
              <a:rPr lang="en-GB" altLang="cs-CZ" sz="2400" b="1" u="sng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“Happy, Healthy, Wise and Wealthy”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165353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629F22-4F95-4426-86BE-6B55B4467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Extension of the project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26E88361-8F7D-4F6B-B2F6-B38CB061DA2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Czech NA says:</a:t>
            </a:r>
          </a:p>
          <a:p>
            <a:pPr>
              <a:buFontTx/>
              <a:buChar char="-"/>
            </a:pPr>
            <a:r>
              <a:rPr lang="en-GB" dirty="0"/>
              <a:t>extension = one more year (the maximal allowed length)</a:t>
            </a:r>
          </a:p>
          <a:p>
            <a:pPr>
              <a:buFontTx/>
              <a:buChar char="-"/>
            </a:pPr>
            <a:r>
              <a:rPr lang="en-GB" dirty="0"/>
              <a:t>the length can be shorter (2 months, half a year…)</a:t>
            </a:r>
          </a:p>
          <a:p>
            <a:pPr marL="0" indent="0">
              <a:buNone/>
            </a:pPr>
            <a:r>
              <a:rPr lang="en-GB" dirty="0"/>
              <a:t>- we have been advised to ask for extension at the beginning of the school year 2021/2022 (September) 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C1CAFF00-9195-4E3A-80AB-000C20C566D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/>
              <a:t>all the partners have to agree with the extension</a:t>
            </a:r>
          </a:p>
          <a:p>
            <a:pPr>
              <a:buFontTx/>
              <a:buChar char="-"/>
            </a:pPr>
            <a:r>
              <a:rPr lang="en-GB" dirty="0"/>
              <a:t>we have to give our reasons for extension</a:t>
            </a:r>
          </a:p>
          <a:p>
            <a:pPr marL="0" indent="0">
              <a:buNone/>
            </a:pPr>
            <a:r>
              <a:rPr lang="en-GB" i="1" dirty="0"/>
              <a:t>Our reasons (to be discussed):</a:t>
            </a:r>
          </a:p>
          <a:p>
            <a:pPr>
              <a:buFontTx/>
              <a:buChar char="-"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1018BDAB-AC36-416C-8BB8-153139852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8F03AB4F-5E73-4259-A309-9B4124085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372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5C71B6-3158-4959-8F55-986BEB8F0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Mobilities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6ACA51A-419E-4859-8080-02F8A971B63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PLAN No.1</a:t>
            </a:r>
          </a:p>
          <a:p>
            <a:pPr marL="514350" indent="-514350">
              <a:buAutoNum type="arabicPeriod"/>
            </a:pPr>
            <a:r>
              <a:rPr lang="en-GB" b="1" dirty="0"/>
              <a:t>October 2021</a:t>
            </a:r>
            <a:r>
              <a:rPr lang="cs-CZ" b="1" dirty="0"/>
              <a:t> - </a:t>
            </a:r>
            <a:r>
              <a:rPr lang="en-GB" b="1" dirty="0"/>
              <a:t>The CR</a:t>
            </a:r>
          </a:p>
          <a:p>
            <a:pPr marL="514350" indent="-514350">
              <a:buAutoNum type="arabicPeriod"/>
            </a:pPr>
            <a:r>
              <a:rPr lang="en-GB" b="1" dirty="0"/>
              <a:t>December 2021</a:t>
            </a:r>
            <a:r>
              <a:rPr lang="cs-CZ" b="1" dirty="0"/>
              <a:t> - </a:t>
            </a:r>
            <a:r>
              <a:rPr lang="en-GB" b="1" dirty="0"/>
              <a:t>Denmark</a:t>
            </a:r>
          </a:p>
          <a:p>
            <a:pPr marL="514350" indent="-514350">
              <a:buAutoNum type="arabicPeriod"/>
            </a:pPr>
            <a:r>
              <a:rPr lang="en-GB" b="1" dirty="0"/>
              <a:t>February 2022</a:t>
            </a:r>
            <a:r>
              <a:rPr lang="cs-CZ" b="1" dirty="0"/>
              <a:t> - </a:t>
            </a:r>
            <a:r>
              <a:rPr lang="en-GB" b="1" dirty="0"/>
              <a:t>Spain</a:t>
            </a:r>
          </a:p>
          <a:p>
            <a:pPr marL="514350" indent="-514350">
              <a:buAutoNum type="arabicPeriod"/>
            </a:pPr>
            <a:r>
              <a:rPr lang="en-GB" b="1" dirty="0"/>
              <a:t>April 2022</a:t>
            </a:r>
            <a:r>
              <a:rPr lang="cs-CZ" b="1" dirty="0"/>
              <a:t> - </a:t>
            </a:r>
            <a:r>
              <a:rPr lang="en-GB" b="1" dirty="0"/>
              <a:t>The Netherlands</a:t>
            </a:r>
          </a:p>
          <a:p>
            <a:pPr marL="514350" indent="-514350">
              <a:buAutoNum type="arabicPeriod"/>
            </a:pPr>
            <a:r>
              <a:rPr lang="en-GB" b="1" dirty="0"/>
              <a:t>June 2022</a:t>
            </a:r>
            <a:r>
              <a:rPr lang="cs-CZ" b="1" dirty="0"/>
              <a:t> - </a:t>
            </a:r>
            <a:r>
              <a:rPr lang="en-GB" b="1" dirty="0"/>
              <a:t>Portugal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D770276-2E39-4F8C-81AF-BEF6470B3D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PLAN No.2</a:t>
            </a:r>
          </a:p>
          <a:p>
            <a:pPr marL="0" indent="0">
              <a:buNone/>
            </a:pPr>
            <a:r>
              <a:rPr lang="en-GB" b="1" dirty="0"/>
              <a:t>(to be discussed)</a:t>
            </a:r>
          </a:p>
          <a:p>
            <a:pPr marL="514350" indent="-514350">
              <a:buAutoNum type="arabicPeriod"/>
            </a:pPr>
            <a:r>
              <a:rPr lang="en-GB" b="1" dirty="0"/>
              <a:t>The CR</a:t>
            </a:r>
            <a:r>
              <a:rPr lang="cs-CZ" b="1" dirty="0"/>
              <a:t> </a:t>
            </a:r>
            <a:r>
              <a:rPr lang="en-GB" b="1" dirty="0"/>
              <a:t>October 2021</a:t>
            </a:r>
          </a:p>
          <a:p>
            <a:pPr marL="514350" indent="-514350">
              <a:buAutoNum type="arabicPeriod"/>
            </a:pPr>
            <a:r>
              <a:rPr lang="en-GB" b="1" dirty="0"/>
              <a:t>Denmark?</a:t>
            </a:r>
          </a:p>
          <a:p>
            <a:pPr marL="514350" indent="-514350">
              <a:buAutoNum type="arabicPeriod"/>
            </a:pPr>
            <a:r>
              <a:rPr lang="en-GB" b="1" dirty="0"/>
              <a:t>Spain?</a:t>
            </a:r>
          </a:p>
          <a:p>
            <a:pPr marL="514350" indent="-514350">
              <a:buAutoNum type="arabicPeriod"/>
            </a:pPr>
            <a:r>
              <a:rPr lang="en-GB" b="1" dirty="0"/>
              <a:t>The Netherlands?</a:t>
            </a:r>
          </a:p>
          <a:p>
            <a:pPr marL="514350" indent="-514350">
              <a:buAutoNum type="arabicPeriod"/>
            </a:pPr>
            <a:r>
              <a:rPr lang="en-GB" b="1" dirty="0"/>
              <a:t>Portugal?</a:t>
            </a:r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8D988130-4654-4501-9356-3031E3678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BF416D89-19E9-45C9-B3FD-8B9BAE0D2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76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5C71B6-3158-4959-8F55-986BEB8F0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ANY OTHER BUSINESS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6ACA51A-419E-4859-8080-02F8A971B6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69823" y="2802731"/>
            <a:ext cx="1181118" cy="174099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cs-CZ" sz="8800" b="1" dirty="0"/>
              <a:t>?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D770276-2E39-4F8C-81AF-BEF6470B3D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cs-CZ" sz="3600" b="1" dirty="0"/>
          </a:p>
          <a:p>
            <a:pPr marL="0" indent="0" algn="ctr">
              <a:buNone/>
            </a:pPr>
            <a:r>
              <a:rPr lang="cs-CZ" sz="3600" b="1" dirty="0"/>
              <a:t>THANKS FOR COMING</a:t>
            </a:r>
          </a:p>
          <a:p>
            <a:pPr marL="0" indent="0" algn="ctr">
              <a:buNone/>
            </a:pPr>
            <a:r>
              <a:rPr lang="cs-CZ" sz="3600" b="1" dirty="0"/>
              <a:t>HAVE A GREAT DAY</a:t>
            </a:r>
          </a:p>
          <a:p>
            <a:pPr marL="0" indent="0" algn="ctr">
              <a:buNone/>
            </a:pPr>
            <a:r>
              <a:rPr lang="cs-CZ" sz="3600" b="1" dirty="0">
                <a:sym typeface="Wingdings" panose="05000000000000000000" pitchFamily="2" charset="2"/>
              </a:rPr>
              <a:t></a:t>
            </a:r>
            <a:endParaRPr lang="cs-CZ" sz="3600" b="1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22C3103D-FABA-4950-BEB6-61317166E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76295888-E217-4314-BB57-D27FF5B31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355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B9C00A0-55ED-491D-B719-EA35E6B1C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182" y="587210"/>
            <a:ext cx="9605635" cy="1059305"/>
          </a:xfrm>
        </p:spPr>
        <p:txBody>
          <a:bodyPr/>
          <a:lstStyle/>
          <a:p>
            <a:pPr algn="ctr"/>
            <a:r>
              <a:rPr lang="en-GB" dirty="0"/>
              <a:t>Mobility Tool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AF92446-EECF-4A7E-84FD-F17ACB6D6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4748" y="603314"/>
            <a:ext cx="10662501" cy="3122678"/>
          </a:xfrm>
        </p:spPr>
        <p:txBody>
          <a:bodyPr>
            <a:normAutofit lnSpcReduction="10000"/>
          </a:bodyPr>
          <a:lstStyle/>
          <a:p>
            <a:pPr algn="ctr"/>
            <a:endParaRPr lang="cs-CZ" sz="3200" dirty="0"/>
          </a:p>
          <a:p>
            <a:pPr marL="0" indent="0" algn="ctr">
              <a:buNone/>
            </a:pPr>
            <a:endParaRPr lang="cs-CZ" sz="3200" dirty="0"/>
          </a:p>
          <a:p>
            <a:pPr algn="ctr"/>
            <a:endParaRPr lang="cs-CZ" sz="3200" dirty="0"/>
          </a:p>
          <a:p>
            <a:pPr marL="0" indent="0" algn="ctr">
              <a:buNone/>
            </a:pPr>
            <a:r>
              <a:rPr lang="en-GB" sz="3200" dirty="0"/>
              <a:t>The mid-term report has not been uploaded yet, we are going to write it in the middle of the project.</a:t>
            </a:r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93FF80DF-33DC-4CCA-9A95-EC65ECDF2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B41B8A60-9B1C-4334-87F3-1B4B1B391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33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98C8CE-DACD-4B21-B7F9-2C9F2EB68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OUR INTRODUCTORY TASKS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49542FA-B491-4C85-AE89-DCAD2E17D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/>
              <a:t>Creating project team at each school</a:t>
            </a:r>
          </a:p>
          <a:p>
            <a:r>
              <a:rPr lang="en-GB" sz="2400" dirty="0"/>
              <a:t>Regular meetings of project teams</a:t>
            </a:r>
          </a:p>
          <a:p>
            <a:r>
              <a:rPr lang="en-GB" sz="2400" dirty="0"/>
              <a:t>Videoconferences among coordinators</a:t>
            </a:r>
          </a:p>
          <a:p>
            <a:r>
              <a:rPr lang="en-GB" sz="2400" dirty="0"/>
              <a:t>Creating Erasmus clubs (students taking part in Erasmus+ project)</a:t>
            </a:r>
          </a:p>
          <a:p>
            <a:r>
              <a:rPr lang="en-GB" sz="2400" dirty="0"/>
              <a:t>Logo competition</a:t>
            </a:r>
          </a:p>
          <a:p>
            <a:r>
              <a:rPr lang="en-GB" sz="2400" dirty="0"/>
              <a:t>eTwinning registration – is every partner uploading his/her materials there?</a:t>
            </a:r>
          </a:p>
          <a:p>
            <a:r>
              <a:rPr lang="en-GB" sz="2400" dirty="0"/>
              <a:t>Facebook and Instagram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5F1CA64-979B-46A9-B22F-3F9466317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1">
            <a:extLst>
              <a:ext uri="{FF2B5EF4-FFF2-40B4-BE49-F238E27FC236}">
                <a16:creationId xmlns:a16="http://schemas.microsoft.com/office/drawing/2014/main" id="{F26896DB-A586-4A22-A7B8-5CCE5361A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831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98C8CE-DACD-4B21-B7F9-2C9F2EB68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OUR INTRODUCTORY TASKS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49542FA-B491-4C85-AE89-DCAD2E17D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Sharing all the necessary documents on Google Drive</a:t>
            </a:r>
          </a:p>
          <a:p>
            <a:r>
              <a:rPr lang="en-GB" sz="2400" dirty="0"/>
              <a:t>Creating Padlet</a:t>
            </a:r>
          </a:p>
          <a:p>
            <a:r>
              <a:rPr lang="en-GB" sz="2400" dirty="0"/>
              <a:t>Introductory presentations/videos about schools</a:t>
            </a:r>
          </a:p>
          <a:p>
            <a:r>
              <a:rPr lang="en-GB" sz="2400" dirty="0"/>
              <a:t>To – do – lists</a:t>
            </a:r>
          </a:p>
          <a:p>
            <a:r>
              <a:rPr lang="en-GB" sz="2400" dirty="0"/>
              <a:t>Project web page</a:t>
            </a:r>
          </a:p>
          <a:p>
            <a:r>
              <a:rPr lang="en-GB" sz="2400" dirty="0"/>
              <a:t>Dissemination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C34782B-C681-42BA-803C-9F1109CD0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1">
            <a:extLst>
              <a:ext uri="{FF2B5EF4-FFF2-40B4-BE49-F238E27FC236}">
                <a16:creationId xmlns:a16="http://schemas.microsoft.com/office/drawing/2014/main" id="{A4A5FBD8-938F-41AC-82EF-A7D908901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770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31B461-7E7C-4B67-BD17-EB248BE6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4867" y="63755"/>
            <a:ext cx="7907825" cy="1680210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ERASMUS CORNER</a:t>
            </a:r>
            <a:br>
              <a:rPr lang="en-GB" dirty="0"/>
            </a:br>
            <a:r>
              <a:rPr lang="en-GB" dirty="0"/>
              <a:t>(PHOTOS TO BE UPLOADED ON GOOGLE DISC) – we are going to need them for the final report</a:t>
            </a:r>
          </a:p>
        </p:txBody>
      </p:sp>
      <p:pic>
        <p:nvPicPr>
          <p:cNvPr id="6" name="Zástupný symbol pro obsah 5">
            <a:extLst>
              <a:ext uri="{FF2B5EF4-FFF2-40B4-BE49-F238E27FC236}">
                <a16:creationId xmlns:a16="http://schemas.microsoft.com/office/drawing/2014/main" id="{4EAEBDC6-CE6C-4BAE-B106-157E154868F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845" y="2011363"/>
            <a:ext cx="4596935" cy="3448050"/>
          </a:xfrm>
        </p:spPr>
      </p:pic>
      <p:pic>
        <p:nvPicPr>
          <p:cNvPr id="8" name="Zástupný symbol pro obsah 7">
            <a:extLst>
              <a:ext uri="{FF2B5EF4-FFF2-40B4-BE49-F238E27FC236}">
                <a16:creationId xmlns:a16="http://schemas.microsoft.com/office/drawing/2014/main" id="{18145250-8CC8-4AF6-B4E1-A66D0784474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778" y="2017713"/>
            <a:ext cx="4588469" cy="3441700"/>
          </a:xfr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42B659BE-F877-4C8E-9EBB-4F6046040A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060" y="4631690"/>
            <a:ext cx="2240280" cy="1680210"/>
          </a:xfrm>
          <a:prstGeom prst="rect">
            <a:avLst/>
          </a:prstGeom>
        </p:spPr>
      </p:pic>
      <p:pic>
        <p:nvPicPr>
          <p:cNvPr id="7" name="Obrázek 3">
            <a:extLst>
              <a:ext uri="{FF2B5EF4-FFF2-40B4-BE49-F238E27FC236}">
                <a16:creationId xmlns:a16="http://schemas.microsoft.com/office/drawing/2014/main" id="{BCF32942-BBCD-4F10-A841-B180E9F1B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1">
            <a:extLst>
              <a:ext uri="{FF2B5EF4-FFF2-40B4-BE49-F238E27FC236}">
                <a16:creationId xmlns:a16="http://schemas.microsoft.com/office/drawing/2014/main" id="{7E823252-924E-498D-BC54-00AF73058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490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09732E-6FC3-4591-AE6C-B39346E85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6539" y="174546"/>
            <a:ext cx="8418922" cy="14605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Introductory personal video presentations – students</a:t>
            </a:r>
            <a:br>
              <a:rPr lang="en-GB" dirty="0"/>
            </a:br>
            <a:r>
              <a:rPr lang="en-GB" dirty="0"/>
              <a:t>(Google disc)</a:t>
            </a:r>
          </a:p>
        </p:txBody>
      </p:sp>
      <p:sp>
        <p:nvSpPr>
          <p:cNvPr id="7" name="Zástupný symbol pro obsah 6">
            <a:extLst>
              <a:ext uri="{FF2B5EF4-FFF2-40B4-BE49-F238E27FC236}">
                <a16:creationId xmlns:a16="http://schemas.microsoft.com/office/drawing/2014/main" id="{6EF67C7A-EF53-4D5A-8759-693F6123B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endParaRPr lang="cs-CZ" dirty="0"/>
          </a:p>
          <a:p>
            <a:r>
              <a:rPr lang="en-GB" sz="2400" dirty="0"/>
              <a:t>The Czech Republic – done (Questionnaires on Google disc, videos on </a:t>
            </a:r>
            <a:r>
              <a:rPr lang="en-GB" sz="2400" dirty="0" err="1"/>
              <a:t>etwinning</a:t>
            </a:r>
            <a:r>
              <a:rPr lang="en-GB" sz="2400" dirty="0"/>
              <a:t>)</a:t>
            </a:r>
          </a:p>
          <a:p>
            <a:r>
              <a:rPr lang="en-GB" sz="2400" dirty="0"/>
              <a:t>Denmark – done</a:t>
            </a:r>
          </a:p>
          <a:p>
            <a:r>
              <a:rPr lang="en-GB" sz="2400" dirty="0"/>
              <a:t>Portugal – done</a:t>
            </a:r>
          </a:p>
          <a:p>
            <a:r>
              <a:rPr lang="en-GB" sz="2400" dirty="0"/>
              <a:t>The Netherlands – done</a:t>
            </a:r>
          </a:p>
          <a:p>
            <a:r>
              <a:rPr lang="en-GB" sz="2400" dirty="0"/>
              <a:t>Spain - done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0313DDF-5699-4563-ABCD-4114502E6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1">
            <a:extLst>
              <a:ext uri="{FF2B5EF4-FFF2-40B4-BE49-F238E27FC236}">
                <a16:creationId xmlns:a16="http://schemas.microsoft.com/office/drawing/2014/main" id="{93E69C81-0B62-4CEB-B47C-8585CC4C6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4258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42930-8312-44FC-9E44-8290C023A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982" y="375143"/>
            <a:ext cx="8053002" cy="1059305"/>
          </a:xfrm>
        </p:spPr>
        <p:txBody>
          <a:bodyPr/>
          <a:lstStyle/>
          <a:p>
            <a:pPr algn="ctr"/>
            <a:r>
              <a:rPr lang="en-GB" dirty="0"/>
              <a:t>C</a:t>
            </a:r>
            <a:r>
              <a:rPr lang="cs-CZ" dirty="0"/>
              <a:t>1</a:t>
            </a:r>
            <a:r>
              <a:rPr lang="en-GB" dirty="0"/>
              <a:t>: Recycling schemes in European schools and households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3172EC-8F6C-4F02-9F2B-3EA382335D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78660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dirty="0"/>
              <a:t>Household questionnaires – all countries have done them</a:t>
            </a:r>
          </a:p>
          <a:p>
            <a:pPr marL="514350" indent="-514350">
              <a:buAutoNum type="arabicPeriod"/>
            </a:pPr>
            <a:r>
              <a:rPr lang="en-GB" dirty="0"/>
              <a:t>Comic stories – missing: </a:t>
            </a:r>
            <a:r>
              <a:rPr lang="en-GB" dirty="0">
                <a:solidFill>
                  <a:srgbClr val="FF0000"/>
                </a:solidFill>
              </a:rPr>
              <a:t>Denmark, The Netherlands</a:t>
            </a:r>
          </a:p>
          <a:p>
            <a:pPr marL="514350" indent="-514350">
              <a:buAutoNum type="arabicPeriod"/>
            </a:pPr>
            <a:r>
              <a:rPr lang="en-GB" dirty="0"/>
              <a:t>Recycling presentations - all countries have done them</a:t>
            </a:r>
          </a:p>
          <a:p>
            <a:pPr marL="514350" indent="-514350">
              <a:buAutoNum type="arabicPeriod"/>
            </a:pPr>
            <a:r>
              <a:rPr lang="en-GB" dirty="0"/>
              <a:t>Creating a comic book – waiting for all the comic stories (The CR)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86BA2A5-7F28-4A26-A3DC-78192EACF7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200" dirty="0"/>
              <a:t>VIDEOCONFERENCES AMONG STUDENTS</a:t>
            </a:r>
          </a:p>
          <a:p>
            <a:pPr lvl="1"/>
            <a:r>
              <a:rPr lang="en-GB" sz="1900" dirty="0"/>
              <a:t>Czech Republic and Denmark</a:t>
            </a:r>
            <a:r>
              <a:rPr lang="cs-CZ" sz="1900" dirty="0"/>
              <a:t> - done</a:t>
            </a:r>
          </a:p>
          <a:p>
            <a:pPr lvl="1"/>
            <a:r>
              <a:rPr lang="en-GB" sz="1900" dirty="0"/>
              <a:t>Denmark and Spain</a:t>
            </a:r>
            <a:r>
              <a:rPr lang="cs-CZ" sz="1900" dirty="0"/>
              <a:t> - ?</a:t>
            </a:r>
          </a:p>
          <a:p>
            <a:pPr lvl="1"/>
            <a:r>
              <a:rPr lang="en-GB" sz="1900" dirty="0"/>
              <a:t>Spain and Portugal </a:t>
            </a:r>
            <a:r>
              <a:rPr lang="cs-CZ" sz="1900" dirty="0"/>
              <a:t>- ?</a:t>
            </a:r>
          </a:p>
          <a:p>
            <a:pPr lvl="1"/>
            <a:r>
              <a:rPr lang="en-GB" sz="1900" dirty="0"/>
              <a:t>Portugal and The Netherlands</a:t>
            </a:r>
            <a:r>
              <a:rPr lang="cs-CZ" sz="1900" dirty="0"/>
              <a:t> - ?</a:t>
            </a:r>
          </a:p>
          <a:p>
            <a:pPr lvl="1"/>
            <a:r>
              <a:rPr lang="en-GB" sz="1900" dirty="0"/>
              <a:t>The Netherlands and Czech Republic</a:t>
            </a:r>
            <a:r>
              <a:rPr lang="cs-CZ" sz="1900" dirty="0"/>
              <a:t> - done</a:t>
            </a:r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2A12EA38-E215-470D-8D95-A24BD659C7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A70371E5-3E21-46F9-B88B-FF8533AA2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964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42930-8312-44FC-9E44-8290C023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C2: Food loss and waste reduction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3172EC-8F6C-4F02-9F2B-3EA382335D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GB" dirty="0"/>
              <a:t>Food waste questionnaires – all countries have done them (Denmark - results?)</a:t>
            </a:r>
          </a:p>
          <a:p>
            <a:pPr marL="514350" indent="-514350">
              <a:buAutoNum type="arabicPeriod"/>
            </a:pPr>
            <a:r>
              <a:rPr lang="en-GB" dirty="0"/>
              <a:t>Food supply chain presentations – missing: </a:t>
            </a:r>
            <a:r>
              <a:rPr lang="en-GB" dirty="0">
                <a:solidFill>
                  <a:srgbClr val="FF0000"/>
                </a:solidFill>
              </a:rPr>
              <a:t>Denmark, The Netherlands</a:t>
            </a:r>
            <a:endParaRPr lang="en-GB" dirty="0"/>
          </a:p>
          <a:p>
            <a:pPr marL="514350" indent="-514350">
              <a:buAutoNum type="arabicPeriod"/>
            </a:pPr>
            <a:r>
              <a:rPr lang="en-GB" dirty="0"/>
              <a:t>Campaign posters – missing: </a:t>
            </a:r>
            <a:r>
              <a:rPr lang="en-GB" dirty="0">
                <a:solidFill>
                  <a:srgbClr val="FF0000"/>
                </a:solidFill>
              </a:rPr>
              <a:t>Denmark, The Netherlands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dirty="0"/>
              <a:t>Food waste videos – missing: </a:t>
            </a:r>
            <a:r>
              <a:rPr lang="en-GB" dirty="0">
                <a:solidFill>
                  <a:srgbClr val="FF0000"/>
                </a:solidFill>
              </a:rPr>
              <a:t>Portugal, The Netherlands</a:t>
            </a:r>
            <a:endParaRPr lang="en-GB" dirty="0"/>
          </a:p>
          <a:p>
            <a:pPr marL="514350" indent="-514350">
              <a:buAutoNum type="arabicPeriod"/>
            </a:pP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86BA2A5-7F28-4A26-A3DC-78192EACF72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/>
              <a:t>VIDEOCONFERENCES AMONG STUDENTS</a:t>
            </a:r>
          </a:p>
          <a:p>
            <a:pPr lvl="0"/>
            <a:r>
              <a:rPr lang="en-GB" dirty="0"/>
              <a:t>Denmark – Portugal</a:t>
            </a:r>
            <a:r>
              <a:rPr lang="cs-CZ" dirty="0"/>
              <a:t> - ?</a:t>
            </a:r>
          </a:p>
          <a:p>
            <a:pPr lvl="0"/>
            <a:r>
              <a:rPr lang="en-GB" dirty="0"/>
              <a:t>Portugal – Czech Republic</a:t>
            </a:r>
            <a:r>
              <a:rPr lang="cs-CZ" dirty="0"/>
              <a:t> – not </a:t>
            </a:r>
            <a:r>
              <a:rPr lang="en-GB" dirty="0"/>
              <a:t>completed </a:t>
            </a:r>
            <a:r>
              <a:rPr lang="en-GB" dirty="0">
                <a:solidFill>
                  <a:srgbClr val="FF0000"/>
                </a:solidFill>
              </a:rPr>
              <a:t>(planned for September)</a:t>
            </a:r>
          </a:p>
          <a:p>
            <a:pPr lvl="0"/>
            <a:r>
              <a:rPr lang="en-GB" dirty="0"/>
              <a:t>Czech Republic – Spain</a:t>
            </a:r>
            <a:r>
              <a:rPr lang="cs-CZ" dirty="0"/>
              <a:t> - done</a:t>
            </a:r>
          </a:p>
          <a:p>
            <a:pPr lvl="0"/>
            <a:r>
              <a:rPr lang="en-GB" dirty="0"/>
              <a:t>Spain – Netherlands</a:t>
            </a:r>
            <a:r>
              <a:rPr lang="cs-CZ" dirty="0"/>
              <a:t> - ?</a:t>
            </a:r>
          </a:p>
          <a:p>
            <a:r>
              <a:rPr lang="en-GB" dirty="0"/>
              <a:t>Netherlands – Denmark</a:t>
            </a:r>
            <a:r>
              <a:rPr lang="cs-CZ" dirty="0"/>
              <a:t> - ?</a:t>
            </a:r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678B32E2-9A69-4B20-9985-AB67D9E06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9A40AF73-E7B9-448B-AB28-C2EB7E984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476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F42930-8312-44FC-9E44-8290C023A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4007" y="375143"/>
            <a:ext cx="8316952" cy="137069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C3: The importance of green areas in urban settings </a:t>
            </a:r>
            <a:r>
              <a:rPr lang="en-GB" dirty="0">
                <a:solidFill>
                  <a:srgbClr val="FF0000"/>
                </a:solidFill>
              </a:rPr>
              <a:t>(to be finished in October 2021)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03172EC-8F6C-4F02-9F2B-3EA382335DC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GB" dirty="0"/>
              <a:t>Introduction – research, discussions</a:t>
            </a:r>
          </a:p>
          <a:p>
            <a:pPr marL="514350" indent="-514350">
              <a:buAutoNum type="arabicPeriod"/>
            </a:pPr>
            <a:r>
              <a:rPr lang="en-GB" dirty="0"/>
              <a:t>Checking the nearest green spaces, </a:t>
            </a:r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taking images or videos</a:t>
            </a:r>
          </a:p>
          <a:p>
            <a:pPr marL="514350" indent="-514350">
              <a:buAutoNum type="arabicPeriod"/>
            </a:pPr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Creating presentations</a:t>
            </a:r>
            <a:r>
              <a:rPr lang="en-GB" dirty="0"/>
              <a:t> with proposals how to improve problematic sections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en-GB" u="sng" dirty="0">
                <a:solidFill>
                  <a:schemeClr val="accent6">
                    <a:lumMod val="75000"/>
                  </a:schemeClr>
                </a:solidFill>
              </a:rPr>
              <a:t>Green space creation + photos/videos</a:t>
            </a:r>
          </a:p>
          <a:p>
            <a:pPr marL="514350" indent="-514350">
              <a:buAutoNum type="arabicPeriod"/>
            </a:pP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86BA2A5-7F28-4A26-A3DC-78192EACF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63332"/>
            <a:ext cx="5181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/>
              <a:t>VIDEOCONFERENCES AMONG STUDENTS </a:t>
            </a:r>
            <a:r>
              <a:rPr lang="en-GB" dirty="0"/>
              <a:t>(September – October)</a:t>
            </a:r>
          </a:p>
          <a:p>
            <a:pPr lvl="0"/>
            <a:r>
              <a:rPr lang="en-GB" dirty="0"/>
              <a:t>Denmark – </a:t>
            </a:r>
            <a:endParaRPr lang="cs-CZ" dirty="0"/>
          </a:p>
          <a:p>
            <a:pPr lvl="0"/>
            <a:r>
              <a:rPr lang="en-GB" dirty="0"/>
              <a:t>Portugal – </a:t>
            </a:r>
            <a:endParaRPr lang="cs-CZ" dirty="0">
              <a:solidFill>
                <a:srgbClr val="FF0000"/>
              </a:solidFill>
            </a:endParaRPr>
          </a:p>
          <a:p>
            <a:pPr lvl="0"/>
            <a:r>
              <a:rPr lang="en-GB" dirty="0"/>
              <a:t>Czech Republic – </a:t>
            </a:r>
            <a:endParaRPr lang="cs-CZ" dirty="0"/>
          </a:p>
          <a:p>
            <a:pPr lvl="0"/>
            <a:r>
              <a:rPr lang="en-GB" dirty="0"/>
              <a:t>Spain –</a:t>
            </a:r>
            <a:r>
              <a:rPr lang="cs-CZ" dirty="0"/>
              <a:t> </a:t>
            </a:r>
          </a:p>
          <a:p>
            <a:r>
              <a:rPr lang="en-GB" dirty="0"/>
              <a:t>Netherlands –</a:t>
            </a: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5" name="Obrázek 3">
            <a:extLst>
              <a:ext uri="{FF2B5EF4-FFF2-40B4-BE49-F238E27FC236}">
                <a16:creationId xmlns:a16="http://schemas.microsoft.com/office/drawing/2014/main" id="{68669F94-9795-41F7-B6E1-903EF68F89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777" y="63755"/>
            <a:ext cx="1785594" cy="168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1">
            <a:extLst>
              <a:ext uri="{FF2B5EF4-FFF2-40B4-BE49-F238E27FC236}">
                <a16:creationId xmlns:a16="http://schemas.microsoft.com/office/drawing/2014/main" id="{34E4CE1C-4C10-4276-B5A6-ED7C8E96C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" y="63755"/>
            <a:ext cx="1887668" cy="53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3727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315</TotalTime>
  <Words>569</Words>
  <Application>Microsoft Office PowerPoint</Application>
  <PresentationFormat>Širokoúhlá obrazovka</PresentationFormat>
  <Paragraphs>95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Wingdings</vt:lpstr>
      <vt:lpstr>Galerie</vt:lpstr>
      <vt:lpstr>Videoconference coordinators meeting</vt:lpstr>
      <vt:lpstr>Mobility Tool</vt:lpstr>
      <vt:lpstr>OUR INTRODUCTORY TASKS</vt:lpstr>
      <vt:lpstr>OUR INTRODUCTORY TASKS</vt:lpstr>
      <vt:lpstr>ERASMUS CORNER (PHOTOS TO BE UPLOADED ON GOOGLE DISC) – we are going to need them for the final report</vt:lpstr>
      <vt:lpstr>Introductory personal video presentations – students (Google disc)</vt:lpstr>
      <vt:lpstr>C1: Recycling schemes in European schools and households</vt:lpstr>
      <vt:lpstr>C2: Food loss and waste reduction</vt:lpstr>
      <vt:lpstr>C3: The importance of green areas in urban settings (to be finished in October 2021)</vt:lpstr>
      <vt:lpstr>Extension of the project</vt:lpstr>
      <vt:lpstr>Mobilities</vt:lpstr>
      <vt:lpstr>ANY OTHER BUSINESS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Přikrylová Romana</dc:creator>
  <cp:lastModifiedBy>Přikrylová Romana</cp:lastModifiedBy>
  <cp:revision>32</cp:revision>
  <dcterms:created xsi:type="dcterms:W3CDTF">2021-06-25T10:06:00Z</dcterms:created>
  <dcterms:modified xsi:type="dcterms:W3CDTF">2021-06-28T12:02:39Z</dcterms:modified>
</cp:coreProperties>
</file>