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65" r:id="rId4"/>
    <p:sldId id="266" r:id="rId5"/>
    <p:sldId id="267" r:id="rId6"/>
    <p:sldId id="259" r:id="rId7"/>
    <p:sldId id="264" r:id="rId8"/>
    <p:sldId id="262" r:id="rId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3" roundtripDataSignature="AMtx7mjj6nqur6jqI8d4bYbpbDROFJC7B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30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customschemas.google.com/relationships/presentationmetadata" Target="meta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2a0b0bbb5e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g22a0b0bbb5e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2a0b0bbb5e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g22a0b0bbb5e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805750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2a0b0bbb5e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g22a0b0bbb5e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131558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2a0b0bbb5e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g22a0b0bbb5e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68424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2a0b0bbb5e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g22a0b0bbb5e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2a0b0bbb5e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g22a0b0bbb5e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848182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9" name="Google Shape;12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Úvodní snímek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5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5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svislý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34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3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3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3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vislý nadpis a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5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35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3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3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3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va obsahy" type="twoObj">
  <p:cSld name="TWO_OBJECTS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2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obsah" type="obj">
  <p:cSld name="OBJEC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áhlaví oddílu" type="secHead">
  <p:cSld name="SECTION_HEAD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2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8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3" name="Google Shape;33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rovnání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2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2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2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Jenom nadpis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ázdný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sah s titulkem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32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32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3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3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rázek s titulkem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33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33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3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3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3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475487" y="476777"/>
            <a:ext cx="3864383" cy="3480257"/>
          </a:xfrm>
          <a:prstGeom prst="rect">
            <a:avLst/>
          </a:prstGeom>
          <a:solidFill>
            <a:srgbClr val="7F7F7F">
              <a:alpha val="23529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1"/>
          <p:cNvSpPr/>
          <p:nvPr/>
        </p:nvSpPr>
        <p:spPr>
          <a:xfrm>
            <a:off x="475487" y="4118658"/>
            <a:ext cx="3864383" cy="2278771"/>
          </a:xfrm>
          <a:prstGeom prst="rect">
            <a:avLst/>
          </a:prstGeom>
          <a:solidFill>
            <a:srgbClr val="7F7F7F">
              <a:alpha val="23529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"/>
          <p:cNvSpPr/>
          <p:nvPr/>
        </p:nvSpPr>
        <p:spPr>
          <a:xfrm>
            <a:off x="4501415" y="476778"/>
            <a:ext cx="7212450" cy="5920653"/>
          </a:xfrm>
          <a:prstGeom prst="rect">
            <a:avLst/>
          </a:prstGeom>
          <a:solidFill>
            <a:schemeClr val="accent5">
              <a:alpha val="94509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1"/>
          <p:cNvSpPr txBox="1">
            <a:spLocks noGrp="1"/>
          </p:cNvSpPr>
          <p:nvPr>
            <p:ph type="ctrTitle"/>
          </p:nvPr>
        </p:nvSpPr>
        <p:spPr>
          <a:xfrm>
            <a:off x="5141495" y="760490"/>
            <a:ext cx="5956353" cy="3129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Calibri"/>
              <a:buNone/>
            </a:pPr>
            <a:r>
              <a:rPr lang="cs-CZ" sz="4800" dirty="0" err="1">
                <a:solidFill>
                  <a:srgbClr val="FFFFFF"/>
                </a:solidFill>
              </a:rPr>
              <a:t>Coordinators</a:t>
            </a:r>
            <a:r>
              <a:rPr lang="cs-CZ" sz="4800" dirty="0">
                <a:solidFill>
                  <a:srgbClr val="FFFFFF"/>
                </a:solidFill>
              </a:rPr>
              <a:t> Meeting</a:t>
            </a:r>
            <a:br>
              <a:rPr lang="cs-CZ" sz="4800" dirty="0">
                <a:solidFill>
                  <a:srgbClr val="FFFFFF"/>
                </a:solidFill>
              </a:rPr>
            </a:br>
            <a:r>
              <a:rPr lang="cs-CZ" sz="4800" dirty="0">
                <a:solidFill>
                  <a:srgbClr val="FFFFFF"/>
                </a:solidFill>
              </a:rPr>
              <a:t>11th May 2023</a:t>
            </a:r>
            <a:endParaRPr dirty="0"/>
          </a:p>
        </p:txBody>
      </p:sp>
      <p:sp>
        <p:nvSpPr>
          <p:cNvPr id="88" name="Google Shape;88;p1"/>
          <p:cNvSpPr txBox="1">
            <a:spLocks noGrp="1"/>
          </p:cNvSpPr>
          <p:nvPr>
            <p:ph type="subTitle" idx="1"/>
          </p:nvPr>
        </p:nvSpPr>
        <p:spPr>
          <a:xfrm>
            <a:off x="5141495" y="4173604"/>
            <a:ext cx="5956353" cy="19238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>
              <a:solidFill>
                <a:srgbClr val="FFFFFF"/>
              </a:solidFill>
            </a:endParaRPr>
          </a:p>
        </p:txBody>
      </p:sp>
      <p:pic>
        <p:nvPicPr>
          <p:cNvPr id="89" name="Google Shape;89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3675" y="660649"/>
            <a:ext cx="3259173" cy="311251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0" name="Google Shape;90;p1"/>
          <p:cNvCxnSpPr/>
          <p:nvPr/>
        </p:nvCxnSpPr>
        <p:spPr>
          <a:xfrm>
            <a:off x="5287478" y="4020397"/>
            <a:ext cx="3657600" cy="0"/>
          </a:xfrm>
          <a:prstGeom prst="straightConnector1">
            <a:avLst/>
          </a:prstGeom>
          <a:noFill/>
          <a:ln w="19050" cap="flat" cmpd="sng">
            <a:solidFill>
              <a:srgbClr val="FFFFFF">
                <a:alpha val="80000"/>
              </a:srgbClr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1" name="Google Shape;91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6366" y="4763809"/>
            <a:ext cx="3459637" cy="988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2a0b0bbb5e_2_0"/>
          <p:cNvSpPr txBox="1">
            <a:spLocks noGrp="1"/>
          </p:cNvSpPr>
          <p:nvPr>
            <p:ph type="ctrTitle"/>
          </p:nvPr>
        </p:nvSpPr>
        <p:spPr>
          <a:xfrm>
            <a:off x="1524000" y="1122366"/>
            <a:ext cx="9144000" cy="5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cs-CZ" sz="4300" dirty="0"/>
              <a:t>WHAT NEEDS TO BE DONE </a:t>
            </a:r>
            <a:r>
              <a:rPr lang="cs-CZ" sz="4300" dirty="0">
                <a:sym typeface="Wingdings" panose="05000000000000000000" pitchFamily="2" charset="2"/>
              </a:rPr>
              <a:t></a:t>
            </a:r>
            <a:endParaRPr sz="4300" dirty="0"/>
          </a:p>
        </p:txBody>
      </p:sp>
      <p:sp>
        <p:nvSpPr>
          <p:cNvPr id="104" name="Google Shape;104;g22a0b0bbb5e_2_0"/>
          <p:cNvSpPr txBox="1">
            <a:spLocks noGrp="1"/>
          </p:cNvSpPr>
          <p:nvPr>
            <p:ph type="subTitle" idx="1"/>
          </p:nvPr>
        </p:nvSpPr>
        <p:spPr>
          <a:xfrm>
            <a:off x="1524000" y="1431350"/>
            <a:ext cx="9084900" cy="45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endParaRPr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endParaRPr lang="cs-CZ"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r>
              <a:rPr lang="cs-CZ" sz="2000" b="1" dirty="0"/>
              <a:t>MOBILITY TOOL</a:t>
            </a:r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r>
              <a:rPr lang="cs-CZ" sz="2000" b="1" dirty="0" err="1"/>
              <a:t>Learning</a:t>
            </a:r>
            <a:r>
              <a:rPr lang="cs-CZ" sz="2000" b="1" dirty="0"/>
              <a:t>, </a:t>
            </a:r>
            <a:r>
              <a:rPr lang="cs-CZ" sz="2000" b="1" dirty="0" err="1"/>
              <a:t>Teaching</a:t>
            </a:r>
            <a:r>
              <a:rPr lang="cs-CZ" sz="2000" b="1" dirty="0"/>
              <a:t> and </a:t>
            </a:r>
            <a:r>
              <a:rPr lang="cs-CZ" sz="2000" b="1" dirty="0" err="1"/>
              <a:t>Training</a:t>
            </a:r>
            <a:r>
              <a:rPr lang="cs-CZ" sz="2000" b="1" dirty="0"/>
              <a:t> </a:t>
            </a:r>
            <a:r>
              <a:rPr lang="cs-CZ" sz="2000" b="1" dirty="0" err="1"/>
              <a:t>activities</a:t>
            </a:r>
            <a:endParaRPr lang="cs-CZ" sz="2000" b="1" dirty="0"/>
          </a:p>
          <a:p>
            <a:pPr marL="342900" lvl="0" indent="-3429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FontTx/>
              <a:buChar char="-"/>
            </a:pPr>
            <a:r>
              <a:rPr lang="cs-CZ" sz="2000" dirty="0" err="1"/>
              <a:t>complete</a:t>
            </a:r>
            <a:r>
              <a:rPr lang="cs-CZ" sz="2000"/>
              <a:t> C1 </a:t>
            </a:r>
            <a:r>
              <a:rPr lang="cs-CZ" sz="2000" dirty="0"/>
              <a:t>and C5 </a:t>
            </a:r>
            <a:r>
              <a:rPr lang="cs-CZ" sz="2000" dirty="0" err="1"/>
              <a:t>mobilities</a:t>
            </a:r>
            <a:r>
              <a:rPr lang="cs-CZ" sz="2000" dirty="0"/>
              <a:t> (</a:t>
            </a:r>
            <a:r>
              <a:rPr lang="cs-CZ" sz="2000" dirty="0" err="1"/>
              <a:t>write</a:t>
            </a:r>
            <a:r>
              <a:rPr lang="cs-CZ" sz="2000" dirty="0"/>
              <a:t> </a:t>
            </a:r>
            <a:r>
              <a:rPr lang="cs-CZ" sz="2000" dirty="0" err="1"/>
              <a:t>the</a:t>
            </a:r>
            <a:r>
              <a:rPr lang="cs-CZ" sz="2000" dirty="0"/>
              <a:t> </a:t>
            </a:r>
            <a:r>
              <a:rPr lang="cs-CZ" sz="2000" dirty="0" err="1"/>
              <a:t>number</a:t>
            </a:r>
            <a:r>
              <a:rPr lang="cs-CZ" sz="2000" dirty="0"/>
              <a:t> </a:t>
            </a:r>
            <a:r>
              <a:rPr lang="cs-CZ" sz="2000" dirty="0" err="1"/>
              <a:t>of</a:t>
            </a:r>
            <a:r>
              <a:rPr lang="cs-CZ" sz="2000" dirty="0"/>
              <a:t> </a:t>
            </a:r>
            <a:r>
              <a:rPr lang="cs-CZ" sz="2000" dirty="0" err="1"/>
              <a:t>students</a:t>
            </a:r>
            <a:r>
              <a:rPr lang="cs-CZ" sz="2000" dirty="0"/>
              <a:t>, </a:t>
            </a:r>
            <a:r>
              <a:rPr lang="cs-CZ" sz="2000" dirty="0" err="1"/>
              <a:t>the</a:t>
            </a:r>
            <a:r>
              <a:rPr lang="cs-CZ" sz="2000" dirty="0"/>
              <a:t> distance </a:t>
            </a:r>
            <a:r>
              <a:rPr lang="cs-CZ" sz="2000" dirty="0" err="1"/>
              <a:t>etc</a:t>
            </a:r>
            <a:r>
              <a:rPr lang="cs-CZ" sz="2000" dirty="0"/>
              <a:t>.)</a:t>
            </a:r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r>
              <a:rPr lang="cs-CZ" sz="2000" b="1" dirty="0"/>
              <a:t>Project management and </a:t>
            </a:r>
            <a:r>
              <a:rPr lang="cs-CZ" sz="2000" b="1" dirty="0" err="1"/>
              <a:t>implementation</a:t>
            </a:r>
            <a:endParaRPr lang="cs-CZ" sz="2000" b="1" dirty="0"/>
          </a:p>
          <a:p>
            <a:pPr marL="342900" lvl="0" indent="-3429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FontTx/>
              <a:buChar char="-"/>
            </a:pPr>
            <a:r>
              <a:rPr lang="cs-CZ" sz="2000" dirty="0" err="1"/>
              <a:t>write</a:t>
            </a:r>
            <a:r>
              <a:rPr lang="cs-CZ" sz="2000" dirty="0"/>
              <a:t> </a:t>
            </a:r>
            <a:r>
              <a:rPr lang="cs-CZ" sz="2000" dirty="0" err="1"/>
              <a:t>down</a:t>
            </a:r>
            <a:r>
              <a:rPr lang="cs-CZ" sz="2000" dirty="0"/>
              <a:t> </a:t>
            </a:r>
            <a:r>
              <a:rPr lang="cs-CZ" sz="2000" dirty="0" err="1"/>
              <a:t>your</a:t>
            </a:r>
            <a:r>
              <a:rPr lang="cs-CZ" sz="2000" dirty="0"/>
              <a:t> </a:t>
            </a:r>
            <a:r>
              <a:rPr lang="cs-CZ" sz="2000" dirty="0" err="1"/>
              <a:t>project</a:t>
            </a:r>
            <a:r>
              <a:rPr lang="cs-CZ" sz="2000" dirty="0"/>
              <a:t> management and </a:t>
            </a:r>
            <a:r>
              <a:rPr lang="cs-CZ" sz="2000" dirty="0" err="1"/>
              <a:t>implementation</a:t>
            </a:r>
            <a:r>
              <a:rPr lang="cs-CZ" sz="2000" dirty="0"/>
              <a:t> </a:t>
            </a:r>
            <a:r>
              <a:rPr lang="cs-CZ" sz="2000" dirty="0" err="1"/>
              <a:t>expenses</a:t>
            </a:r>
            <a:r>
              <a:rPr lang="cs-CZ" sz="2000" dirty="0"/>
              <a:t> </a:t>
            </a:r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r>
              <a:rPr lang="cs-CZ" sz="2000" b="1" dirty="0"/>
              <a:t>Budget</a:t>
            </a:r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r>
              <a:rPr lang="cs-CZ" sz="2000" dirty="0" err="1"/>
              <a:t>the</a:t>
            </a:r>
            <a:r>
              <a:rPr lang="cs-CZ" sz="2000" dirty="0"/>
              <a:t> </a:t>
            </a:r>
            <a:r>
              <a:rPr lang="cs-CZ" sz="2000" dirty="0" err="1"/>
              <a:t>final</a:t>
            </a:r>
            <a:r>
              <a:rPr lang="cs-CZ" sz="2000" dirty="0"/>
              <a:t> </a:t>
            </a:r>
            <a:r>
              <a:rPr lang="cs-CZ" sz="2000" dirty="0" err="1"/>
              <a:t>number</a:t>
            </a:r>
            <a:r>
              <a:rPr lang="cs-CZ" sz="2000" dirty="0"/>
              <a:t> </a:t>
            </a:r>
            <a:r>
              <a:rPr lang="cs-CZ" sz="2000" dirty="0" err="1"/>
              <a:t>should</a:t>
            </a:r>
            <a:r>
              <a:rPr lang="cs-CZ" sz="2000" dirty="0"/>
              <a:t> </a:t>
            </a:r>
            <a:r>
              <a:rPr lang="cs-CZ" sz="2000" dirty="0" err="1"/>
              <a:t>match</a:t>
            </a:r>
            <a:r>
              <a:rPr lang="cs-CZ" sz="2000" dirty="0"/>
              <a:t> </a:t>
            </a:r>
            <a:r>
              <a:rPr lang="cs-CZ" sz="2000" dirty="0" err="1"/>
              <a:t>what</a:t>
            </a:r>
            <a:r>
              <a:rPr lang="cs-CZ" sz="2000" dirty="0"/>
              <a:t> </a:t>
            </a:r>
            <a:r>
              <a:rPr lang="cs-CZ" sz="2000" dirty="0" err="1"/>
              <a:t>you´ve</a:t>
            </a:r>
            <a:r>
              <a:rPr lang="cs-CZ" sz="2000" dirty="0"/>
              <a:t> </a:t>
            </a:r>
            <a:r>
              <a:rPr lang="cs-CZ" sz="2000" dirty="0" err="1"/>
              <a:t>got</a:t>
            </a:r>
            <a:r>
              <a:rPr lang="cs-CZ" sz="2000" dirty="0"/>
              <a:t> in </a:t>
            </a:r>
            <a:r>
              <a:rPr lang="cs-CZ" sz="2000" dirty="0" err="1"/>
              <a:t>your</a:t>
            </a:r>
            <a:r>
              <a:rPr lang="cs-CZ" sz="2000" dirty="0"/>
              <a:t> </a:t>
            </a:r>
            <a:r>
              <a:rPr lang="cs-CZ" sz="2000" dirty="0" err="1"/>
              <a:t>application</a:t>
            </a:r>
            <a:r>
              <a:rPr lang="cs-CZ" sz="2000" dirty="0"/>
              <a:t> </a:t>
            </a:r>
            <a:r>
              <a:rPr lang="cs-CZ" sz="2000" dirty="0" err="1"/>
              <a:t>form</a:t>
            </a:r>
            <a:r>
              <a:rPr lang="cs-CZ" sz="2000" dirty="0"/>
              <a:t>  - </a:t>
            </a:r>
            <a:r>
              <a:rPr lang="cs-CZ" sz="2000" dirty="0" err="1"/>
              <a:t>the</a:t>
            </a:r>
            <a:r>
              <a:rPr lang="cs-CZ" sz="2000" dirty="0"/>
              <a:t> budget </a:t>
            </a:r>
            <a:r>
              <a:rPr lang="cs-CZ" sz="2000" dirty="0" err="1"/>
              <a:t>section</a:t>
            </a:r>
            <a:endParaRPr lang="cs-CZ" sz="2000" dirty="0"/>
          </a:p>
          <a:p>
            <a:pPr marL="342900" lvl="0" indent="-3429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FontTx/>
              <a:buChar char="-"/>
            </a:pPr>
            <a:endParaRPr lang="cs-CZ"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r>
              <a:rPr lang="cs-CZ" sz="2000" b="1" dirty="0" err="1"/>
              <a:t>If</a:t>
            </a:r>
            <a:r>
              <a:rPr lang="cs-CZ" sz="2000" b="1" dirty="0"/>
              <a:t> </a:t>
            </a:r>
            <a:r>
              <a:rPr lang="cs-CZ" sz="2000" b="1" dirty="0" err="1"/>
              <a:t>you</a:t>
            </a:r>
            <a:r>
              <a:rPr lang="cs-CZ" sz="2000" b="1" dirty="0"/>
              <a:t> are </a:t>
            </a:r>
            <a:r>
              <a:rPr lang="cs-CZ" sz="2000" b="1" dirty="0" err="1"/>
              <a:t>lost</a:t>
            </a:r>
            <a:r>
              <a:rPr lang="cs-CZ" sz="2000" b="1" dirty="0"/>
              <a:t> </a:t>
            </a:r>
            <a:r>
              <a:rPr lang="cs-CZ" sz="2000" b="1" dirty="0" err="1"/>
              <a:t>with</a:t>
            </a:r>
            <a:r>
              <a:rPr lang="cs-CZ" sz="2000" b="1" dirty="0"/>
              <a:t> mobility </a:t>
            </a:r>
            <a:r>
              <a:rPr lang="cs-CZ" sz="2000" b="1" dirty="0" err="1"/>
              <a:t>tool</a:t>
            </a:r>
            <a:r>
              <a:rPr lang="cs-CZ" sz="2000" b="1" dirty="0"/>
              <a:t>, </a:t>
            </a:r>
            <a:r>
              <a:rPr lang="cs-CZ" sz="2000" b="1" dirty="0" err="1"/>
              <a:t>the</a:t>
            </a:r>
            <a:r>
              <a:rPr lang="cs-CZ" sz="2000" b="1" dirty="0"/>
              <a:t> CR </a:t>
            </a:r>
            <a:r>
              <a:rPr lang="cs-CZ" sz="2000" b="1" dirty="0" err="1"/>
              <a:t>will</a:t>
            </a:r>
            <a:r>
              <a:rPr lang="cs-CZ" sz="2000" b="1" dirty="0"/>
              <a:t> </a:t>
            </a:r>
            <a:r>
              <a:rPr lang="cs-CZ" sz="2000" b="1" dirty="0" err="1"/>
              <a:t>help</a:t>
            </a:r>
            <a:r>
              <a:rPr lang="cs-CZ" sz="2000" b="1" dirty="0"/>
              <a:t> </a:t>
            </a:r>
            <a:r>
              <a:rPr lang="cs-CZ" sz="2000" b="1" dirty="0" err="1"/>
              <a:t>you</a:t>
            </a:r>
            <a:r>
              <a:rPr lang="cs-CZ" sz="2000" b="1" dirty="0"/>
              <a:t> in </a:t>
            </a:r>
            <a:r>
              <a:rPr lang="cs-CZ" sz="2000" b="1" dirty="0" err="1"/>
              <a:t>our</a:t>
            </a:r>
            <a:r>
              <a:rPr lang="cs-CZ" sz="2000" b="1" dirty="0"/>
              <a:t> </a:t>
            </a:r>
            <a:r>
              <a:rPr lang="cs-CZ" sz="2000" b="1" dirty="0" err="1"/>
              <a:t>next</a:t>
            </a:r>
            <a:r>
              <a:rPr lang="cs-CZ" sz="2000" b="1" dirty="0"/>
              <a:t> online meeting </a:t>
            </a:r>
            <a:r>
              <a:rPr lang="cs-CZ" sz="2000" b="1" dirty="0">
                <a:sym typeface="Wingdings" panose="05000000000000000000" pitchFamily="2" charset="2"/>
              </a:rPr>
              <a:t></a:t>
            </a:r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r>
              <a:rPr lang="cs-CZ" sz="2000" b="1" dirty="0">
                <a:sym typeface="Wingdings" panose="05000000000000000000" pitchFamily="2" charset="2"/>
              </a:rPr>
              <a:t>(</a:t>
            </a:r>
            <a:r>
              <a:rPr lang="cs-CZ" sz="2000" b="1" dirty="0" err="1">
                <a:sym typeface="Wingdings" panose="05000000000000000000" pitchFamily="2" charset="2"/>
              </a:rPr>
              <a:t>the</a:t>
            </a:r>
            <a:r>
              <a:rPr lang="cs-CZ" sz="2000" b="1" dirty="0">
                <a:sym typeface="Wingdings" panose="05000000000000000000" pitchFamily="2" charset="2"/>
              </a:rPr>
              <a:t> </a:t>
            </a:r>
            <a:r>
              <a:rPr lang="cs-CZ" sz="2000" b="1" dirty="0" err="1">
                <a:sym typeface="Wingdings" panose="05000000000000000000" pitchFamily="2" charset="2"/>
              </a:rPr>
              <a:t>platform</a:t>
            </a:r>
            <a:r>
              <a:rPr lang="cs-CZ" sz="2000" b="1" dirty="0">
                <a:sym typeface="Wingdings" panose="05000000000000000000" pitchFamily="2" charset="2"/>
              </a:rPr>
              <a:t> </a:t>
            </a:r>
            <a:r>
              <a:rPr lang="cs-CZ" sz="2000" b="1" dirty="0" err="1">
                <a:sym typeface="Wingdings" panose="05000000000000000000" pitchFamily="2" charset="2"/>
              </a:rPr>
              <a:t>is</a:t>
            </a:r>
            <a:r>
              <a:rPr lang="cs-CZ" sz="2000" b="1" dirty="0">
                <a:sym typeface="Wingdings" panose="05000000000000000000" pitchFamily="2" charset="2"/>
              </a:rPr>
              <a:t> </a:t>
            </a:r>
            <a:r>
              <a:rPr lang="cs-CZ" sz="2000" b="1" dirty="0" err="1">
                <a:sym typeface="Wingdings" panose="05000000000000000000" pitchFamily="2" charset="2"/>
              </a:rPr>
              <a:t>also</a:t>
            </a:r>
            <a:r>
              <a:rPr lang="cs-CZ" sz="2000" b="1" dirty="0">
                <a:sym typeface="Wingdings" panose="05000000000000000000" pitchFamily="2" charset="2"/>
              </a:rPr>
              <a:t> </a:t>
            </a:r>
            <a:r>
              <a:rPr lang="cs-CZ" sz="2000" b="1" dirty="0" err="1">
                <a:sym typeface="Wingdings" panose="05000000000000000000" pitchFamily="2" charset="2"/>
              </a:rPr>
              <a:t>often</a:t>
            </a:r>
            <a:r>
              <a:rPr lang="cs-CZ" sz="2000" b="1" dirty="0">
                <a:sym typeface="Wingdings" panose="05000000000000000000" pitchFamily="2" charset="2"/>
              </a:rPr>
              <a:t> </a:t>
            </a:r>
            <a:r>
              <a:rPr lang="cs-CZ" sz="2000" b="1" dirty="0" err="1">
                <a:sym typeface="Wingdings" panose="05000000000000000000" pitchFamily="2" charset="2"/>
              </a:rPr>
              <a:t>unavailable</a:t>
            </a:r>
            <a:r>
              <a:rPr lang="cs-CZ" sz="2000" b="1" dirty="0">
                <a:sym typeface="Wingdings" panose="05000000000000000000" pitchFamily="2" charset="2"/>
              </a:rPr>
              <a:t> </a:t>
            </a:r>
            <a:r>
              <a:rPr lang="cs-CZ" sz="2000" b="1" dirty="0" err="1">
                <a:sym typeface="Wingdings" panose="05000000000000000000" pitchFamily="2" charset="2"/>
              </a:rPr>
              <a:t>currently</a:t>
            </a:r>
            <a:r>
              <a:rPr lang="cs-CZ" sz="2000" b="1" dirty="0">
                <a:sym typeface="Wingdings" panose="05000000000000000000" pitchFamily="2" charset="2"/>
              </a:rPr>
              <a:t> )</a:t>
            </a:r>
            <a:endParaRPr lang="cs-CZ"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endParaRPr lang="cs-CZ"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endParaRPr lang="cs-CZ" sz="2000" b="1" dirty="0"/>
          </a:p>
          <a:p>
            <a:pPr marL="342900" lvl="0" indent="-3429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FontTx/>
              <a:buChar char="-"/>
            </a:pPr>
            <a:endParaRPr lang="cs-CZ"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endParaRPr sz="2000" b="1" dirty="0"/>
          </a:p>
        </p:txBody>
      </p:sp>
      <p:pic>
        <p:nvPicPr>
          <p:cNvPr id="105" name="Google Shape;105;g22a0b0bbb5e_2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00379" y="695641"/>
            <a:ext cx="1579204" cy="1577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2a0b0bbb5e_2_0"/>
          <p:cNvSpPr txBox="1">
            <a:spLocks noGrp="1"/>
          </p:cNvSpPr>
          <p:nvPr>
            <p:ph type="ctrTitle"/>
          </p:nvPr>
        </p:nvSpPr>
        <p:spPr>
          <a:xfrm>
            <a:off x="1524000" y="1122366"/>
            <a:ext cx="9144000" cy="5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cs-CZ" sz="4300" dirty="0"/>
              <a:t>OTHER TASKS</a:t>
            </a:r>
            <a:endParaRPr sz="4300" dirty="0"/>
          </a:p>
        </p:txBody>
      </p:sp>
      <p:sp>
        <p:nvSpPr>
          <p:cNvPr id="104" name="Google Shape;104;g22a0b0bbb5e_2_0"/>
          <p:cNvSpPr txBox="1">
            <a:spLocks noGrp="1"/>
          </p:cNvSpPr>
          <p:nvPr>
            <p:ph type="subTitle" idx="1"/>
          </p:nvPr>
        </p:nvSpPr>
        <p:spPr>
          <a:xfrm>
            <a:off x="1524000" y="1431350"/>
            <a:ext cx="9084900" cy="45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endParaRPr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r>
              <a:rPr lang="cs-CZ" sz="2000" b="1" dirty="0"/>
              <a:t>1. Erasmus </a:t>
            </a:r>
            <a:r>
              <a:rPr lang="cs-CZ" sz="2000" b="1" dirty="0" err="1"/>
              <a:t>corner</a:t>
            </a:r>
            <a:endParaRPr lang="cs-CZ"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r>
              <a:rPr lang="cs-CZ" sz="2000" dirty="0" err="1"/>
              <a:t>There</a:t>
            </a:r>
            <a:r>
              <a:rPr lang="cs-CZ" sz="2000" dirty="0"/>
              <a:t> </a:t>
            </a:r>
            <a:r>
              <a:rPr lang="cs-CZ" sz="2000" dirty="0" err="1"/>
              <a:t>is</a:t>
            </a:r>
            <a:r>
              <a:rPr lang="cs-CZ" sz="2000" dirty="0"/>
              <a:t> </a:t>
            </a:r>
            <a:r>
              <a:rPr lang="cs-CZ" sz="2000" dirty="0" err="1"/>
              <a:t>an</a:t>
            </a:r>
            <a:r>
              <a:rPr lang="cs-CZ" sz="2000" dirty="0"/>
              <a:t> </a:t>
            </a:r>
            <a:r>
              <a:rPr lang="cs-CZ" sz="2000" dirty="0" err="1"/>
              <a:t>icon</a:t>
            </a:r>
            <a:r>
              <a:rPr lang="cs-CZ" sz="2000" dirty="0"/>
              <a:t> „Erasmus </a:t>
            </a:r>
            <a:r>
              <a:rPr lang="cs-CZ" sz="2000" dirty="0" err="1"/>
              <a:t>corner</a:t>
            </a:r>
            <a:r>
              <a:rPr lang="cs-CZ" sz="2000" dirty="0"/>
              <a:t>“ on Google </a:t>
            </a:r>
            <a:r>
              <a:rPr lang="cs-CZ" sz="2000" dirty="0" err="1"/>
              <a:t>Disc</a:t>
            </a:r>
            <a:r>
              <a:rPr lang="cs-CZ" sz="2000" dirty="0"/>
              <a:t>. </a:t>
            </a:r>
            <a:r>
              <a:rPr lang="cs-CZ" sz="2000" dirty="0" err="1"/>
              <a:t>We</a:t>
            </a:r>
            <a:r>
              <a:rPr lang="cs-CZ" sz="2000" dirty="0"/>
              <a:t> </a:t>
            </a:r>
            <a:r>
              <a:rPr lang="cs-CZ" sz="2000" dirty="0" err="1"/>
              <a:t>have</a:t>
            </a:r>
            <a:r>
              <a:rPr lang="cs-CZ" sz="2000" dirty="0"/>
              <a:t> to show </a:t>
            </a:r>
            <a:r>
              <a:rPr lang="cs-CZ" sz="2000" dirty="0" err="1"/>
              <a:t>that</a:t>
            </a:r>
            <a:r>
              <a:rPr lang="cs-CZ" sz="2000" dirty="0"/>
              <a:t> </a:t>
            </a:r>
            <a:r>
              <a:rPr lang="cs-CZ" sz="2000" dirty="0" err="1"/>
              <a:t>we</a:t>
            </a:r>
            <a:r>
              <a:rPr lang="cs-CZ" sz="2000" dirty="0"/>
              <a:t> </a:t>
            </a:r>
            <a:r>
              <a:rPr lang="cs-CZ" sz="2000" dirty="0" err="1"/>
              <a:t>have</a:t>
            </a:r>
            <a:r>
              <a:rPr lang="cs-CZ" sz="2000" dirty="0"/>
              <a:t> </a:t>
            </a:r>
            <a:r>
              <a:rPr lang="cs-CZ" sz="2000" dirty="0" err="1"/>
              <a:t>carried</a:t>
            </a:r>
            <a:r>
              <a:rPr lang="cs-CZ" sz="2000" dirty="0"/>
              <a:t> </a:t>
            </a:r>
            <a:r>
              <a:rPr lang="cs-CZ" sz="2000" dirty="0" err="1"/>
              <a:t>out</a:t>
            </a:r>
            <a:r>
              <a:rPr lang="cs-CZ" sz="2000" dirty="0"/>
              <a:t> post – mobility </a:t>
            </a:r>
            <a:r>
              <a:rPr lang="cs-CZ" sz="2000" dirty="0" err="1"/>
              <a:t>activities</a:t>
            </a:r>
            <a:r>
              <a:rPr lang="cs-CZ" sz="2000" dirty="0"/>
              <a:t> </a:t>
            </a:r>
            <a:r>
              <a:rPr lang="cs-CZ" sz="2000" dirty="0" err="1"/>
              <a:t>at</a:t>
            </a:r>
            <a:r>
              <a:rPr lang="cs-CZ" sz="2000" dirty="0"/>
              <a:t> </a:t>
            </a:r>
            <a:r>
              <a:rPr lang="cs-CZ" sz="2000" dirty="0" err="1"/>
              <a:t>every</a:t>
            </a:r>
            <a:r>
              <a:rPr lang="cs-CZ" sz="2000" dirty="0"/>
              <a:t> </a:t>
            </a:r>
            <a:r>
              <a:rPr lang="cs-CZ" sz="2000" dirty="0" err="1"/>
              <a:t>school</a:t>
            </a:r>
            <a:r>
              <a:rPr lang="cs-CZ" sz="2000" dirty="0"/>
              <a:t>. </a:t>
            </a:r>
            <a:r>
              <a:rPr lang="cs-CZ" sz="2000" dirty="0" err="1"/>
              <a:t>If</a:t>
            </a:r>
            <a:r>
              <a:rPr lang="cs-CZ" sz="2000" dirty="0"/>
              <a:t> </a:t>
            </a:r>
            <a:r>
              <a:rPr lang="cs-CZ" sz="2000" dirty="0" err="1"/>
              <a:t>you</a:t>
            </a:r>
            <a:r>
              <a:rPr lang="cs-CZ" sz="2000" dirty="0"/>
              <a:t> </a:t>
            </a:r>
            <a:r>
              <a:rPr lang="cs-CZ" sz="2000" dirty="0" err="1"/>
              <a:t>have</a:t>
            </a:r>
            <a:r>
              <a:rPr lang="cs-CZ" sz="2000" dirty="0"/>
              <a:t> </a:t>
            </a:r>
            <a:r>
              <a:rPr lang="cs-CZ" sz="2000" dirty="0" err="1"/>
              <a:t>any</a:t>
            </a:r>
            <a:r>
              <a:rPr lang="cs-CZ" sz="2000" dirty="0"/>
              <a:t> </a:t>
            </a:r>
            <a:r>
              <a:rPr lang="cs-CZ" sz="2000" dirty="0" err="1"/>
              <a:t>photos</a:t>
            </a:r>
            <a:r>
              <a:rPr lang="cs-CZ" sz="2000" dirty="0"/>
              <a:t>, </a:t>
            </a:r>
            <a:r>
              <a:rPr lang="cs-CZ" sz="2000" dirty="0" err="1"/>
              <a:t>upload</a:t>
            </a:r>
            <a:r>
              <a:rPr lang="cs-CZ" sz="2000" dirty="0"/>
              <a:t> </a:t>
            </a:r>
            <a:r>
              <a:rPr lang="cs-CZ" sz="2000" dirty="0" err="1"/>
              <a:t>them</a:t>
            </a:r>
            <a:r>
              <a:rPr lang="cs-CZ" sz="2000" dirty="0"/>
              <a:t> </a:t>
            </a:r>
            <a:r>
              <a:rPr lang="cs-CZ" sz="2000" dirty="0" err="1"/>
              <a:t>there</a:t>
            </a:r>
            <a:r>
              <a:rPr lang="cs-CZ" sz="2000" dirty="0"/>
              <a:t> (</a:t>
            </a:r>
            <a:r>
              <a:rPr lang="cs-CZ" sz="2000" dirty="0" err="1"/>
              <a:t>The</a:t>
            </a:r>
            <a:r>
              <a:rPr lang="cs-CZ" sz="2000" dirty="0"/>
              <a:t> </a:t>
            </a:r>
            <a:r>
              <a:rPr lang="cs-CZ" sz="2000" dirty="0" err="1"/>
              <a:t>Netherlands</a:t>
            </a:r>
            <a:r>
              <a:rPr lang="cs-CZ" sz="2000" dirty="0"/>
              <a:t> </a:t>
            </a:r>
            <a:r>
              <a:rPr lang="cs-CZ" sz="2000" dirty="0" err="1"/>
              <a:t>doesn´t</a:t>
            </a:r>
            <a:r>
              <a:rPr lang="cs-CZ" sz="2000" dirty="0"/>
              <a:t> </a:t>
            </a:r>
            <a:r>
              <a:rPr lang="cs-CZ" sz="2000" dirty="0" err="1"/>
              <a:t>have</a:t>
            </a:r>
            <a:r>
              <a:rPr lang="cs-CZ" sz="2000" dirty="0"/>
              <a:t> </a:t>
            </a:r>
            <a:r>
              <a:rPr lang="cs-CZ" sz="2000" dirty="0" err="1"/>
              <a:t>any</a:t>
            </a:r>
            <a:r>
              <a:rPr lang="cs-CZ" sz="2000" dirty="0"/>
              <a:t> </a:t>
            </a:r>
            <a:r>
              <a:rPr lang="cs-CZ" sz="2000" dirty="0" err="1"/>
              <a:t>at</a:t>
            </a:r>
            <a:r>
              <a:rPr lang="cs-CZ" sz="2000" dirty="0"/>
              <a:t> </a:t>
            </a:r>
            <a:r>
              <a:rPr lang="cs-CZ" sz="2000" dirty="0" err="1"/>
              <a:t>all</a:t>
            </a:r>
            <a:r>
              <a:rPr lang="cs-CZ" sz="2000" dirty="0"/>
              <a:t> </a:t>
            </a:r>
            <a:r>
              <a:rPr lang="cs-CZ" sz="2000" dirty="0">
                <a:sym typeface="Wingdings" panose="05000000000000000000" pitchFamily="2" charset="2"/>
              </a:rPr>
              <a:t></a:t>
            </a:r>
            <a:r>
              <a:rPr lang="cs-CZ" sz="2000" dirty="0"/>
              <a:t>)</a:t>
            </a:r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endParaRPr lang="cs-CZ" sz="2000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r>
              <a:rPr lang="cs-CZ" sz="2000" b="1" dirty="0"/>
              <a:t>2. </a:t>
            </a:r>
            <a:r>
              <a:rPr lang="cs-CZ" sz="2000" b="1" dirty="0" err="1"/>
              <a:t>Etwinning</a:t>
            </a:r>
            <a:endParaRPr lang="cs-CZ"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r>
              <a:rPr lang="cs-CZ" sz="2000" dirty="0" err="1"/>
              <a:t>The</a:t>
            </a:r>
            <a:r>
              <a:rPr lang="cs-CZ" sz="2000" dirty="0"/>
              <a:t> Czech NA has </a:t>
            </a:r>
            <a:r>
              <a:rPr lang="cs-CZ" sz="2000" dirty="0" err="1"/>
              <a:t>confirmed</a:t>
            </a:r>
            <a:r>
              <a:rPr lang="cs-CZ" sz="2000" dirty="0"/>
              <a:t> </a:t>
            </a:r>
            <a:r>
              <a:rPr lang="cs-CZ" sz="2000" dirty="0" err="1"/>
              <a:t>that</a:t>
            </a:r>
            <a:r>
              <a:rPr lang="cs-CZ" sz="2000" dirty="0"/>
              <a:t> </a:t>
            </a:r>
            <a:r>
              <a:rPr lang="cs-CZ" sz="2000" dirty="0" err="1"/>
              <a:t>we</a:t>
            </a:r>
            <a:r>
              <a:rPr lang="cs-CZ" sz="2000" dirty="0"/>
              <a:t> </a:t>
            </a:r>
            <a:r>
              <a:rPr lang="cs-CZ" sz="2000" dirty="0" err="1"/>
              <a:t>can</a:t>
            </a:r>
            <a:r>
              <a:rPr lang="cs-CZ" sz="2000" dirty="0"/>
              <a:t> use Google </a:t>
            </a:r>
            <a:r>
              <a:rPr lang="cs-CZ" sz="2000" dirty="0" err="1"/>
              <a:t>Disc</a:t>
            </a:r>
            <a:r>
              <a:rPr lang="cs-CZ" sz="2000" dirty="0"/>
              <a:t> </a:t>
            </a:r>
            <a:r>
              <a:rPr lang="cs-CZ" sz="2000" dirty="0" err="1"/>
              <a:t>instead</a:t>
            </a:r>
            <a:r>
              <a:rPr lang="cs-CZ" sz="2000" dirty="0"/>
              <a:t> </a:t>
            </a:r>
            <a:r>
              <a:rPr lang="cs-CZ" sz="2000" dirty="0" err="1"/>
              <a:t>of</a:t>
            </a:r>
            <a:r>
              <a:rPr lang="cs-CZ" sz="2000" dirty="0"/>
              <a:t> </a:t>
            </a:r>
            <a:r>
              <a:rPr lang="cs-CZ" sz="2000" dirty="0" err="1"/>
              <a:t>etwinning</a:t>
            </a:r>
            <a:r>
              <a:rPr lang="cs-CZ" sz="2000" dirty="0"/>
              <a:t> (</a:t>
            </a:r>
            <a:r>
              <a:rPr lang="cs-CZ" sz="2000" dirty="0" err="1"/>
              <a:t>it</a:t>
            </a:r>
            <a:r>
              <a:rPr lang="cs-CZ" sz="2000" dirty="0"/>
              <a:t> </a:t>
            </a:r>
            <a:r>
              <a:rPr lang="cs-CZ" sz="2000" dirty="0" err="1"/>
              <a:t>still</a:t>
            </a:r>
            <a:r>
              <a:rPr lang="cs-CZ" sz="2000" dirty="0"/>
              <a:t> has </a:t>
            </a:r>
            <a:r>
              <a:rPr lang="cs-CZ" sz="2000" dirty="0" err="1"/>
              <a:t>problems</a:t>
            </a:r>
            <a:r>
              <a:rPr lang="cs-CZ" sz="2000" dirty="0"/>
              <a:t> </a:t>
            </a:r>
            <a:r>
              <a:rPr lang="cs-CZ" sz="2000" dirty="0" err="1"/>
              <a:t>with</a:t>
            </a:r>
            <a:r>
              <a:rPr lang="cs-CZ" sz="2000" dirty="0"/>
              <a:t> </a:t>
            </a:r>
            <a:r>
              <a:rPr lang="cs-CZ" sz="2000" dirty="0" err="1"/>
              <a:t>uploading</a:t>
            </a:r>
            <a:r>
              <a:rPr lang="cs-CZ" sz="2000" dirty="0"/>
              <a:t> </a:t>
            </a:r>
            <a:r>
              <a:rPr lang="cs-CZ" sz="2000" dirty="0" err="1"/>
              <a:t>new</a:t>
            </a:r>
            <a:r>
              <a:rPr lang="cs-CZ" sz="2000" dirty="0"/>
              <a:t> </a:t>
            </a:r>
            <a:r>
              <a:rPr lang="cs-CZ" sz="2000" dirty="0" err="1"/>
              <a:t>materials</a:t>
            </a:r>
            <a:r>
              <a:rPr lang="cs-CZ" sz="2000" dirty="0"/>
              <a:t>).</a:t>
            </a:r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endParaRPr lang="cs-CZ"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r>
              <a:rPr lang="cs-CZ" sz="2000" b="1" dirty="0"/>
              <a:t>3. </a:t>
            </a:r>
            <a:r>
              <a:rPr lang="cs-CZ" sz="2000" b="1" dirty="0" err="1"/>
              <a:t>Newsletters</a:t>
            </a:r>
            <a:endParaRPr lang="cs-CZ"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r>
              <a:rPr lang="cs-CZ" sz="2000" dirty="0" err="1"/>
              <a:t>The</a:t>
            </a:r>
            <a:r>
              <a:rPr lang="cs-CZ" sz="2000" dirty="0"/>
              <a:t> </a:t>
            </a:r>
            <a:r>
              <a:rPr lang="cs-CZ" sz="2000" dirty="0" err="1"/>
              <a:t>newsletter</a:t>
            </a:r>
            <a:r>
              <a:rPr lang="cs-CZ" sz="2000" dirty="0"/>
              <a:t> </a:t>
            </a:r>
            <a:r>
              <a:rPr lang="cs-CZ" sz="2000" dirty="0" err="1"/>
              <a:t>from</a:t>
            </a:r>
            <a:r>
              <a:rPr lang="cs-CZ" sz="2000" dirty="0"/>
              <a:t> </a:t>
            </a:r>
            <a:r>
              <a:rPr lang="cs-CZ" sz="2000" dirty="0" err="1"/>
              <a:t>Denmark</a:t>
            </a:r>
            <a:r>
              <a:rPr lang="cs-CZ" sz="2000" dirty="0"/>
              <a:t> </a:t>
            </a:r>
            <a:r>
              <a:rPr lang="cs-CZ" sz="2000" dirty="0" err="1"/>
              <a:t>is</a:t>
            </a:r>
            <a:r>
              <a:rPr lang="cs-CZ" sz="2000" dirty="0"/>
              <a:t> </a:t>
            </a:r>
            <a:r>
              <a:rPr lang="cs-CZ" sz="2000" dirty="0" err="1"/>
              <a:t>missing</a:t>
            </a:r>
            <a:r>
              <a:rPr lang="cs-CZ" sz="2000" dirty="0"/>
              <a:t>.</a:t>
            </a:r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r>
              <a:rPr lang="cs-CZ" sz="2000" dirty="0" err="1"/>
              <a:t>We</a:t>
            </a:r>
            <a:r>
              <a:rPr lang="cs-CZ" sz="2000" dirty="0"/>
              <a:t> </a:t>
            </a:r>
            <a:r>
              <a:rPr lang="cs-CZ" sz="2000" dirty="0" err="1"/>
              <a:t>will</a:t>
            </a:r>
            <a:r>
              <a:rPr lang="cs-CZ" sz="2000" dirty="0"/>
              <a:t> </a:t>
            </a:r>
            <a:r>
              <a:rPr lang="cs-CZ" sz="2000" dirty="0" err="1"/>
              <a:t>need</a:t>
            </a:r>
            <a:r>
              <a:rPr lang="cs-CZ" sz="2000" dirty="0"/>
              <a:t> </a:t>
            </a:r>
            <a:r>
              <a:rPr lang="cs-CZ" sz="2000" dirty="0" err="1"/>
              <a:t>one</a:t>
            </a:r>
            <a:r>
              <a:rPr lang="cs-CZ" sz="2000" dirty="0"/>
              <a:t> </a:t>
            </a:r>
            <a:r>
              <a:rPr lang="cs-CZ" sz="2000" dirty="0" err="1"/>
              <a:t>from</a:t>
            </a:r>
            <a:r>
              <a:rPr lang="cs-CZ" sz="2000" dirty="0"/>
              <a:t> Portugal </a:t>
            </a:r>
            <a:r>
              <a:rPr lang="cs-CZ" sz="2000" dirty="0" err="1"/>
              <a:t>too</a:t>
            </a:r>
            <a:r>
              <a:rPr lang="cs-CZ" sz="2000" dirty="0"/>
              <a:t> (</a:t>
            </a:r>
            <a:r>
              <a:rPr lang="cs-CZ" sz="2000" dirty="0" err="1"/>
              <a:t>after</a:t>
            </a:r>
            <a:r>
              <a:rPr lang="cs-CZ" sz="2000" dirty="0"/>
              <a:t> </a:t>
            </a:r>
            <a:r>
              <a:rPr lang="cs-CZ" sz="2000" dirty="0" err="1"/>
              <a:t>the</a:t>
            </a:r>
            <a:r>
              <a:rPr lang="cs-CZ" sz="2000" dirty="0"/>
              <a:t> mobility).</a:t>
            </a:r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endParaRPr lang="cs-CZ"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endParaRPr lang="cs-CZ" sz="2000" b="1" dirty="0"/>
          </a:p>
          <a:p>
            <a:pPr marL="342900" lvl="0" indent="-3429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FontTx/>
              <a:buChar char="-"/>
            </a:pPr>
            <a:endParaRPr lang="cs-CZ"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endParaRPr lang="cs-CZ" sz="2000" b="1" dirty="0"/>
          </a:p>
          <a:p>
            <a:pPr marL="342900" lvl="0" indent="-3429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FontTx/>
              <a:buChar char="-"/>
            </a:pPr>
            <a:endParaRPr lang="cs-CZ"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endParaRPr sz="2000" b="1" dirty="0"/>
          </a:p>
        </p:txBody>
      </p:sp>
      <p:pic>
        <p:nvPicPr>
          <p:cNvPr id="105" name="Google Shape;105;g22a0b0bbb5e_2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00379" y="695641"/>
            <a:ext cx="1579204" cy="15776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0206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2a0b0bbb5e_2_0"/>
          <p:cNvSpPr txBox="1">
            <a:spLocks noGrp="1"/>
          </p:cNvSpPr>
          <p:nvPr>
            <p:ph type="ctrTitle"/>
          </p:nvPr>
        </p:nvSpPr>
        <p:spPr>
          <a:xfrm>
            <a:off x="1524000" y="1122366"/>
            <a:ext cx="9144000" cy="5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cs-CZ" sz="4300" dirty="0"/>
              <a:t>APPLICATION FORM TASKS</a:t>
            </a:r>
            <a:endParaRPr sz="4300" dirty="0"/>
          </a:p>
        </p:txBody>
      </p:sp>
      <p:sp>
        <p:nvSpPr>
          <p:cNvPr id="104" name="Google Shape;104;g22a0b0bbb5e_2_0"/>
          <p:cNvSpPr txBox="1">
            <a:spLocks noGrp="1"/>
          </p:cNvSpPr>
          <p:nvPr>
            <p:ph type="subTitle" idx="1"/>
          </p:nvPr>
        </p:nvSpPr>
        <p:spPr>
          <a:xfrm>
            <a:off x="1524000" y="1431350"/>
            <a:ext cx="9084900" cy="45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endParaRPr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r>
              <a:rPr lang="cs-CZ" sz="2000" b="1" dirty="0"/>
              <a:t>C2 Mobility in </a:t>
            </a:r>
            <a:r>
              <a:rPr lang="cs-CZ" sz="2000" b="1" dirty="0" err="1"/>
              <a:t>Denmark</a:t>
            </a:r>
            <a:endParaRPr lang="cs-CZ"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r>
              <a:rPr lang="cs-CZ" sz="2000" dirty="0" err="1"/>
              <a:t>Could</a:t>
            </a:r>
            <a:r>
              <a:rPr lang="cs-CZ" sz="2000" dirty="0"/>
              <a:t> </a:t>
            </a:r>
            <a:r>
              <a:rPr lang="cs-CZ" sz="2000" dirty="0" err="1"/>
              <a:t>you</a:t>
            </a:r>
            <a:r>
              <a:rPr lang="cs-CZ" sz="2000" dirty="0"/>
              <a:t> </a:t>
            </a:r>
            <a:r>
              <a:rPr lang="cs-CZ" sz="2000" dirty="0" err="1"/>
              <a:t>all</a:t>
            </a:r>
            <a:r>
              <a:rPr lang="cs-CZ" sz="2000" dirty="0"/>
              <a:t> </a:t>
            </a:r>
            <a:r>
              <a:rPr lang="cs-CZ" sz="2000" dirty="0" err="1"/>
              <a:t>upload</a:t>
            </a:r>
            <a:r>
              <a:rPr lang="cs-CZ" sz="2000" dirty="0"/>
              <a:t> </a:t>
            </a:r>
            <a:r>
              <a:rPr lang="cs-CZ" sz="2000" dirty="0" err="1"/>
              <a:t>your</a:t>
            </a:r>
            <a:r>
              <a:rPr lang="cs-CZ" sz="2000" dirty="0"/>
              <a:t> </a:t>
            </a:r>
            <a:r>
              <a:rPr lang="cs-CZ" sz="2000" u="sng" dirty="0"/>
              <a:t>Food </a:t>
            </a:r>
            <a:r>
              <a:rPr lang="cs-CZ" sz="2000" u="sng" dirty="0" err="1"/>
              <a:t>waste</a:t>
            </a:r>
            <a:r>
              <a:rPr lang="cs-CZ" sz="2000" u="sng" dirty="0"/>
              <a:t> and food </a:t>
            </a:r>
            <a:r>
              <a:rPr lang="cs-CZ" sz="2000" u="sng" dirty="0" err="1"/>
              <a:t>loss</a:t>
            </a:r>
            <a:r>
              <a:rPr lang="cs-CZ" sz="2000" u="sng" dirty="0"/>
              <a:t> </a:t>
            </a:r>
            <a:r>
              <a:rPr lang="cs-CZ" sz="2000" u="sng" dirty="0" err="1"/>
              <a:t>presentations</a:t>
            </a:r>
            <a:r>
              <a:rPr lang="cs-CZ" sz="2000" u="sng" dirty="0"/>
              <a:t> </a:t>
            </a:r>
            <a:r>
              <a:rPr lang="cs-CZ" sz="2000" dirty="0"/>
              <a:t>on Google </a:t>
            </a:r>
            <a:r>
              <a:rPr lang="cs-CZ" sz="2000" dirty="0" err="1"/>
              <a:t>Disc</a:t>
            </a:r>
            <a:r>
              <a:rPr lang="cs-CZ" sz="2000" dirty="0"/>
              <a:t> (</a:t>
            </a:r>
            <a:r>
              <a:rPr lang="cs-CZ" sz="2000" dirty="0" err="1"/>
              <a:t>icon</a:t>
            </a:r>
            <a:r>
              <a:rPr lang="cs-CZ" sz="2000" dirty="0"/>
              <a:t> „C2 mobility – Food </a:t>
            </a:r>
            <a:r>
              <a:rPr lang="cs-CZ" sz="2000" dirty="0" err="1"/>
              <a:t>waste</a:t>
            </a:r>
            <a:r>
              <a:rPr lang="cs-CZ" sz="2000" dirty="0"/>
              <a:t> </a:t>
            </a:r>
            <a:r>
              <a:rPr lang="cs-CZ" sz="2000" dirty="0" err="1"/>
              <a:t>presentations</a:t>
            </a:r>
            <a:r>
              <a:rPr lang="cs-CZ" sz="2000" dirty="0"/>
              <a:t>“), </a:t>
            </a:r>
            <a:r>
              <a:rPr lang="cs-CZ" sz="2000" dirty="0" err="1"/>
              <a:t>please</a:t>
            </a:r>
            <a:r>
              <a:rPr lang="cs-CZ" sz="2000" dirty="0"/>
              <a:t>?</a:t>
            </a:r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endParaRPr lang="cs-CZ" sz="2000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r>
              <a:rPr lang="cs-CZ" sz="2000" b="1" dirty="0" err="1"/>
              <a:t>Dissemination</a:t>
            </a:r>
            <a:r>
              <a:rPr lang="cs-CZ" sz="2000" b="1" dirty="0"/>
              <a:t> </a:t>
            </a:r>
            <a:r>
              <a:rPr lang="cs-CZ" sz="2000" b="1" dirty="0" err="1"/>
              <a:t>activities</a:t>
            </a:r>
            <a:endParaRPr lang="cs-CZ"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r>
              <a:rPr lang="cs-CZ" sz="2000" dirty="0" err="1"/>
              <a:t>Could</a:t>
            </a:r>
            <a:r>
              <a:rPr lang="cs-CZ" sz="2000" dirty="0"/>
              <a:t> </a:t>
            </a:r>
            <a:r>
              <a:rPr lang="cs-CZ" sz="2000" dirty="0" err="1"/>
              <a:t>you</a:t>
            </a:r>
            <a:r>
              <a:rPr lang="cs-CZ" sz="2000" dirty="0"/>
              <a:t> </a:t>
            </a:r>
            <a:r>
              <a:rPr lang="cs-CZ" sz="2000" dirty="0" err="1"/>
              <a:t>upload</a:t>
            </a:r>
            <a:r>
              <a:rPr lang="cs-CZ" sz="2000" dirty="0"/>
              <a:t> a list </a:t>
            </a:r>
            <a:r>
              <a:rPr lang="cs-CZ" sz="2000" dirty="0" err="1"/>
              <a:t>with</a:t>
            </a:r>
            <a:r>
              <a:rPr lang="cs-CZ" sz="2000" dirty="0"/>
              <a:t> </a:t>
            </a:r>
            <a:r>
              <a:rPr lang="cs-CZ" sz="2000" dirty="0" err="1"/>
              <a:t>some</a:t>
            </a:r>
            <a:r>
              <a:rPr lang="cs-CZ" sz="2000" dirty="0"/>
              <a:t> </a:t>
            </a:r>
            <a:r>
              <a:rPr lang="cs-CZ" sz="2000" dirty="0" err="1"/>
              <a:t>dissemination</a:t>
            </a:r>
            <a:r>
              <a:rPr lang="cs-CZ" sz="2000" dirty="0"/>
              <a:t> </a:t>
            </a:r>
            <a:r>
              <a:rPr lang="cs-CZ" sz="2000" dirty="0" err="1"/>
              <a:t>links</a:t>
            </a:r>
            <a:r>
              <a:rPr lang="cs-CZ" sz="2000" dirty="0"/>
              <a:t> on Google </a:t>
            </a:r>
            <a:r>
              <a:rPr lang="cs-CZ" sz="2000" dirty="0" err="1"/>
              <a:t>Disc</a:t>
            </a:r>
            <a:r>
              <a:rPr lang="cs-CZ" sz="2000" dirty="0"/>
              <a:t>, </a:t>
            </a:r>
            <a:r>
              <a:rPr lang="cs-CZ" sz="2000" dirty="0" err="1"/>
              <a:t>please</a:t>
            </a:r>
            <a:r>
              <a:rPr lang="cs-CZ" sz="2000" dirty="0"/>
              <a:t>? – </a:t>
            </a:r>
            <a:r>
              <a:rPr lang="cs-CZ" sz="2000" dirty="0" err="1"/>
              <a:t>The</a:t>
            </a:r>
            <a:r>
              <a:rPr lang="cs-CZ" sz="2000" dirty="0"/>
              <a:t> CR has </a:t>
            </a:r>
            <a:r>
              <a:rPr lang="cs-CZ" sz="2000" dirty="0" err="1"/>
              <a:t>got</a:t>
            </a:r>
            <a:r>
              <a:rPr lang="cs-CZ" sz="2000" dirty="0"/>
              <a:t> </a:t>
            </a:r>
            <a:r>
              <a:rPr lang="cs-CZ" sz="2000" dirty="0" err="1"/>
              <a:t>an</a:t>
            </a:r>
            <a:r>
              <a:rPr lang="cs-CZ" sz="2000" dirty="0"/>
              <a:t> </a:t>
            </a:r>
            <a:r>
              <a:rPr lang="cs-CZ" sz="2000" dirty="0" err="1"/>
              <a:t>example</a:t>
            </a:r>
            <a:r>
              <a:rPr lang="cs-CZ" sz="2000" dirty="0"/>
              <a:t> </a:t>
            </a:r>
            <a:r>
              <a:rPr lang="cs-CZ" sz="2000" dirty="0" err="1"/>
              <a:t>there</a:t>
            </a:r>
            <a:endParaRPr lang="cs-CZ" sz="2000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endParaRPr lang="cs-CZ" sz="2000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r>
              <a:rPr lang="cs-CZ" sz="2000" b="1" dirty="0"/>
              <a:t>C4 mobility in </a:t>
            </a:r>
            <a:r>
              <a:rPr lang="cs-CZ" sz="2000" b="1" dirty="0" err="1"/>
              <a:t>the</a:t>
            </a:r>
            <a:r>
              <a:rPr lang="cs-CZ" sz="2000" b="1" dirty="0"/>
              <a:t> </a:t>
            </a:r>
            <a:r>
              <a:rPr lang="cs-CZ" sz="2000" b="1" dirty="0" err="1"/>
              <a:t>Netherlands</a:t>
            </a:r>
            <a:endParaRPr lang="cs-CZ"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r>
              <a:rPr lang="cs-CZ" sz="2000" dirty="0"/>
              <a:t>A link to </a:t>
            </a:r>
            <a:r>
              <a:rPr lang="cs-CZ" sz="2000" dirty="0" err="1"/>
              <a:t>dance</a:t>
            </a:r>
            <a:r>
              <a:rPr lang="cs-CZ" sz="2000" dirty="0"/>
              <a:t> music </a:t>
            </a:r>
            <a:r>
              <a:rPr lang="cs-CZ" sz="2000" dirty="0" err="1"/>
              <a:t>from</a:t>
            </a:r>
            <a:r>
              <a:rPr lang="cs-CZ" sz="2000" dirty="0"/>
              <a:t> </a:t>
            </a:r>
            <a:r>
              <a:rPr lang="cs-CZ" sz="2000" dirty="0" err="1"/>
              <a:t>Spain</a:t>
            </a:r>
            <a:r>
              <a:rPr lang="cs-CZ" sz="2000" dirty="0"/>
              <a:t> </a:t>
            </a:r>
            <a:r>
              <a:rPr lang="cs-CZ" sz="2000" dirty="0" err="1"/>
              <a:t>is</a:t>
            </a:r>
            <a:r>
              <a:rPr lang="cs-CZ" sz="2000" dirty="0"/>
              <a:t> </a:t>
            </a:r>
            <a:r>
              <a:rPr lang="cs-CZ" sz="2000" dirty="0" err="1"/>
              <a:t>missing</a:t>
            </a:r>
            <a:endParaRPr lang="cs-CZ" sz="2000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endParaRPr lang="cs-CZ" sz="2000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r>
              <a:rPr lang="cs-CZ" sz="2000" b="1" dirty="0"/>
              <a:t>C5 mobility in Portugal</a:t>
            </a:r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r>
              <a:rPr lang="cs-CZ" sz="2000" dirty="0" err="1"/>
              <a:t>Could</a:t>
            </a:r>
            <a:r>
              <a:rPr lang="cs-CZ" sz="2000" dirty="0"/>
              <a:t> </a:t>
            </a:r>
            <a:r>
              <a:rPr lang="cs-CZ" sz="2000" dirty="0" err="1"/>
              <a:t>you</a:t>
            </a:r>
            <a:r>
              <a:rPr lang="cs-CZ" sz="2000" dirty="0"/>
              <a:t> </a:t>
            </a:r>
            <a:r>
              <a:rPr lang="cs-CZ" sz="2000" dirty="0" err="1"/>
              <a:t>upload</a:t>
            </a:r>
            <a:r>
              <a:rPr lang="cs-CZ" sz="2000" dirty="0"/>
              <a:t> </a:t>
            </a:r>
            <a:r>
              <a:rPr lang="cs-CZ" sz="2000" dirty="0" err="1"/>
              <a:t>all</a:t>
            </a:r>
            <a:r>
              <a:rPr lang="cs-CZ" sz="2000" dirty="0"/>
              <a:t> </a:t>
            </a:r>
            <a:r>
              <a:rPr lang="cs-CZ" sz="2000" dirty="0" err="1"/>
              <a:t>your</a:t>
            </a:r>
            <a:r>
              <a:rPr lang="cs-CZ" sz="2000" dirty="0"/>
              <a:t> </a:t>
            </a:r>
            <a:r>
              <a:rPr lang="cs-CZ" sz="2000" dirty="0" err="1"/>
              <a:t>presentations</a:t>
            </a:r>
            <a:r>
              <a:rPr lang="cs-CZ" sz="2000" dirty="0"/>
              <a:t> on Google </a:t>
            </a:r>
            <a:r>
              <a:rPr lang="cs-CZ" sz="2000" dirty="0" err="1"/>
              <a:t>Disc</a:t>
            </a:r>
            <a:r>
              <a:rPr lang="cs-CZ" sz="2000" dirty="0"/>
              <a:t>, </a:t>
            </a:r>
            <a:r>
              <a:rPr lang="cs-CZ" sz="2000" dirty="0" err="1"/>
              <a:t>please</a:t>
            </a:r>
            <a:r>
              <a:rPr lang="cs-CZ" sz="2000" dirty="0"/>
              <a:t>?</a:t>
            </a:r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r>
              <a:rPr lang="cs-CZ" sz="2000" dirty="0" err="1"/>
              <a:t>Can</a:t>
            </a:r>
            <a:r>
              <a:rPr lang="cs-CZ" sz="2000" dirty="0"/>
              <a:t> </a:t>
            </a:r>
            <a:r>
              <a:rPr lang="cs-CZ" sz="2000" dirty="0" err="1"/>
              <a:t>anything</a:t>
            </a:r>
            <a:r>
              <a:rPr lang="cs-CZ" sz="2000" dirty="0"/>
              <a:t> </a:t>
            </a:r>
            <a:r>
              <a:rPr lang="cs-CZ" sz="2000" dirty="0" err="1"/>
              <a:t>else</a:t>
            </a:r>
            <a:r>
              <a:rPr lang="cs-CZ" sz="2000" dirty="0"/>
              <a:t> </a:t>
            </a:r>
            <a:r>
              <a:rPr lang="cs-CZ" sz="2000" dirty="0" err="1"/>
              <a:t>be</a:t>
            </a:r>
            <a:r>
              <a:rPr lang="cs-CZ" sz="2000" dirty="0"/>
              <a:t> </a:t>
            </a:r>
            <a:r>
              <a:rPr lang="cs-CZ" sz="2000" dirty="0" err="1"/>
              <a:t>used</a:t>
            </a:r>
            <a:r>
              <a:rPr lang="cs-CZ" sz="2000" dirty="0"/>
              <a:t> as a </a:t>
            </a:r>
            <a:r>
              <a:rPr lang="cs-CZ" sz="2000" dirty="0" err="1"/>
              <a:t>result</a:t>
            </a:r>
            <a:r>
              <a:rPr lang="cs-CZ" sz="2000" dirty="0"/>
              <a:t> </a:t>
            </a:r>
            <a:r>
              <a:rPr lang="cs-CZ" sz="2000" dirty="0" err="1"/>
              <a:t>of</a:t>
            </a:r>
            <a:r>
              <a:rPr lang="cs-CZ" sz="2000" dirty="0"/>
              <a:t> </a:t>
            </a:r>
            <a:r>
              <a:rPr lang="cs-CZ" sz="2000" dirty="0" err="1"/>
              <a:t>the</a:t>
            </a:r>
            <a:r>
              <a:rPr lang="cs-CZ" sz="2000" dirty="0"/>
              <a:t> mobility </a:t>
            </a:r>
            <a:r>
              <a:rPr lang="cs-CZ" sz="2000" dirty="0" err="1"/>
              <a:t>there</a:t>
            </a:r>
            <a:r>
              <a:rPr lang="cs-CZ" sz="2000" dirty="0"/>
              <a:t>? </a:t>
            </a:r>
            <a:r>
              <a:rPr lang="cs-CZ" sz="2000" dirty="0" err="1"/>
              <a:t>The</a:t>
            </a:r>
            <a:r>
              <a:rPr lang="cs-CZ" sz="2000" dirty="0"/>
              <a:t> </a:t>
            </a:r>
            <a:r>
              <a:rPr lang="cs-CZ" sz="2000" dirty="0" err="1"/>
              <a:t>questionnaire</a:t>
            </a:r>
            <a:r>
              <a:rPr lang="cs-CZ" sz="2000" dirty="0"/>
              <a:t> </a:t>
            </a:r>
            <a:r>
              <a:rPr lang="cs-CZ" sz="2000" dirty="0" err="1"/>
              <a:t>results</a:t>
            </a:r>
            <a:r>
              <a:rPr lang="cs-CZ" sz="2000" dirty="0"/>
              <a:t>? – </a:t>
            </a:r>
            <a:r>
              <a:rPr lang="cs-CZ" sz="2000" dirty="0" err="1"/>
              <a:t>Can</a:t>
            </a:r>
            <a:r>
              <a:rPr lang="cs-CZ" sz="2000" dirty="0"/>
              <a:t> </a:t>
            </a:r>
            <a:r>
              <a:rPr lang="cs-CZ" sz="2000" dirty="0" err="1"/>
              <a:t>somebody</a:t>
            </a:r>
            <a:r>
              <a:rPr lang="cs-CZ" sz="2000" dirty="0"/>
              <a:t> </a:t>
            </a:r>
            <a:r>
              <a:rPr lang="cs-CZ" sz="2000" dirty="0" err="1"/>
              <a:t>upload</a:t>
            </a:r>
            <a:r>
              <a:rPr lang="cs-CZ" sz="2000" dirty="0"/>
              <a:t> </a:t>
            </a:r>
            <a:r>
              <a:rPr lang="cs-CZ" sz="2000" dirty="0" err="1"/>
              <a:t>them</a:t>
            </a:r>
            <a:r>
              <a:rPr lang="cs-CZ" sz="2000" dirty="0"/>
              <a:t> on Google </a:t>
            </a:r>
            <a:r>
              <a:rPr lang="cs-CZ" sz="2000" dirty="0" err="1"/>
              <a:t>Disc</a:t>
            </a:r>
            <a:r>
              <a:rPr lang="cs-CZ" sz="2000" dirty="0"/>
              <a:t> </a:t>
            </a:r>
            <a:r>
              <a:rPr lang="cs-CZ" sz="2000" dirty="0" err="1"/>
              <a:t>too</a:t>
            </a:r>
            <a:r>
              <a:rPr lang="cs-CZ" sz="2000" dirty="0"/>
              <a:t>, </a:t>
            </a:r>
            <a:r>
              <a:rPr lang="cs-CZ" sz="2000" dirty="0" err="1"/>
              <a:t>please</a:t>
            </a:r>
            <a:r>
              <a:rPr lang="cs-CZ" sz="2000" dirty="0"/>
              <a:t>?</a:t>
            </a:r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endParaRPr lang="cs-CZ" sz="2000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endParaRPr lang="cs-CZ" sz="2000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endParaRPr lang="cs-CZ" sz="2000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endParaRPr lang="cs-CZ" sz="2000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endParaRPr lang="cs-CZ"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endParaRPr lang="cs-CZ" sz="2000" b="1" dirty="0"/>
          </a:p>
          <a:p>
            <a:pPr marL="342900" lvl="0" indent="-3429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FontTx/>
              <a:buChar char="-"/>
            </a:pPr>
            <a:endParaRPr lang="cs-CZ"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endParaRPr lang="cs-CZ" sz="2000" b="1" dirty="0"/>
          </a:p>
          <a:p>
            <a:pPr marL="342900" lvl="0" indent="-3429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FontTx/>
              <a:buChar char="-"/>
            </a:pPr>
            <a:endParaRPr lang="cs-CZ"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endParaRPr sz="2000" b="1" dirty="0"/>
          </a:p>
        </p:txBody>
      </p:sp>
      <p:pic>
        <p:nvPicPr>
          <p:cNvPr id="105" name="Google Shape;105;g22a0b0bbb5e_2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00379" y="695641"/>
            <a:ext cx="1579204" cy="15776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01644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2a0b0bbb5e_2_0"/>
          <p:cNvSpPr txBox="1">
            <a:spLocks noGrp="1"/>
          </p:cNvSpPr>
          <p:nvPr>
            <p:ph type="ctrTitle"/>
          </p:nvPr>
        </p:nvSpPr>
        <p:spPr>
          <a:xfrm>
            <a:off x="1524000" y="1122366"/>
            <a:ext cx="9144000" cy="5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cs-CZ" sz="4300" dirty="0"/>
              <a:t>LONG-TERM WORK PLAN TASKS</a:t>
            </a:r>
            <a:endParaRPr sz="4300" dirty="0"/>
          </a:p>
        </p:txBody>
      </p:sp>
      <p:sp>
        <p:nvSpPr>
          <p:cNvPr id="104" name="Google Shape;104;g22a0b0bbb5e_2_0"/>
          <p:cNvSpPr txBox="1">
            <a:spLocks noGrp="1"/>
          </p:cNvSpPr>
          <p:nvPr>
            <p:ph type="subTitle" idx="1"/>
          </p:nvPr>
        </p:nvSpPr>
        <p:spPr>
          <a:xfrm>
            <a:off x="1524000" y="1431350"/>
            <a:ext cx="9084900" cy="45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endParaRPr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r>
              <a:rPr lang="cs-CZ" sz="2000" b="1" dirty="0" err="1"/>
              <a:t>Padlet</a:t>
            </a:r>
            <a:r>
              <a:rPr lang="cs-CZ" sz="2000" b="1" dirty="0"/>
              <a:t> </a:t>
            </a:r>
            <a:r>
              <a:rPr lang="cs-CZ" sz="2000" b="1" dirty="0" err="1"/>
              <a:t>platform</a:t>
            </a:r>
            <a:endParaRPr lang="cs-CZ"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r>
              <a:rPr lang="cs-CZ" sz="2000" dirty="0" err="1"/>
              <a:t>We</a:t>
            </a:r>
            <a:r>
              <a:rPr lang="cs-CZ" sz="2000" dirty="0"/>
              <a:t> </a:t>
            </a:r>
            <a:r>
              <a:rPr lang="cs-CZ" sz="2000" dirty="0" err="1"/>
              <a:t>used</a:t>
            </a:r>
            <a:r>
              <a:rPr lang="cs-CZ" sz="2000" dirty="0"/>
              <a:t> </a:t>
            </a:r>
            <a:r>
              <a:rPr lang="cs-CZ" sz="2000" dirty="0" err="1"/>
              <a:t>it</a:t>
            </a:r>
            <a:r>
              <a:rPr lang="cs-CZ" sz="2000" dirty="0"/>
              <a:t> </a:t>
            </a:r>
            <a:r>
              <a:rPr lang="cs-CZ" sz="2000" dirty="0" err="1"/>
              <a:t>at</a:t>
            </a:r>
            <a:r>
              <a:rPr lang="cs-CZ" sz="2000" dirty="0"/>
              <a:t> </a:t>
            </a:r>
            <a:r>
              <a:rPr lang="cs-CZ" sz="2000" dirty="0" err="1"/>
              <a:t>the</a:t>
            </a:r>
            <a:r>
              <a:rPr lang="cs-CZ" sz="2000" dirty="0"/>
              <a:t> very </a:t>
            </a:r>
            <a:r>
              <a:rPr lang="cs-CZ" sz="2000" dirty="0" err="1"/>
              <a:t>beginning</a:t>
            </a:r>
            <a:r>
              <a:rPr lang="cs-CZ" sz="2000" dirty="0"/>
              <a:t> </a:t>
            </a:r>
            <a:r>
              <a:rPr lang="cs-CZ" sz="2000" dirty="0" err="1"/>
              <a:t>of</a:t>
            </a:r>
            <a:r>
              <a:rPr lang="cs-CZ" sz="2000" dirty="0"/>
              <a:t> </a:t>
            </a:r>
            <a:r>
              <a:rPr lang="cs-CZ" sz="2000" dirty="0" err="1"/>
              <a:t>the</a:t>
            </a:r>
            <a:r>
              <a:rPr lang="cs-CZ" sz="2000" dirty="0"/>
              <a:t> </a:t>
            </a:r>
            <a:r>
              <a:rPr lang="cs-CZ" sz="2000" dirty="0" err="1"/>
              <a:t>project</a:t>
            </a:r>
            <a:r>
              <a:rPr lang="cs-CZ" sz="2000" dirty="0"/>
              <a:t> (</a:t>
            </a:r>
            <a:r>
              <a:rPr lang="cs-CZ" sz="2000" dirty="0" err="1"/>
              <a:t>students</a:t>
            </a:r>
            <a:r>
              <a:rPr lang="cs-CZ" sz="2000" dirty="0"/>
              <a:t> </a:t>
            </a:r>
            <a:r>
              <a:rPr lang="cs-CZ" sz="2000" dirty="0" err="1"/>
              <a:t>sent</a:t>
            </a:r>
            <a:r>
              <a:rPr lang="cs-CZ" sz="2000" dirty="0"/>
              <a:t> </a:t>
            </a:r>
            <a:r>
              <a:rPr lang="cs-CZ" sz="2000" dirty="0" err="1"/>
              <a:t>messages</a:t>
            </a:r>
            <a:r>
              <a:rPr lang="cs-CZ" sz="2000" dirty="0"/>
              <a:t> </a:t>
            </a:r>
            <a:r>
              <a:rPr lang="cs-CZ" sz="2000" dirty="0" err="1"/>
              <a:t>there</a:t>
            </a:r>
            <a:r>
              <a:rPr lang="cs-CZ" sz="2000" dirty="0"/>
              <a:t> to </a:t>
            </a:r>
            <a:r>
              <a:rPr lang="cs-CZ" sz="2000" dirty="0" err="1"/>
              <a:t>get</a:t>
            </a:r>
            <a:r>
              <a:rPr lang="cs-CZ" sz="2000" dirty="0"/>
              <a:t> to </a:t>
            </a:r>
            <a:r>
              <a:rPr lang="cs-CZ" sz="2000" dirty="0" err="1"/>
              <a:t>know</a:t>
            </a:r>
            <a:r>
              <a:rPr lang="cs-CZ" sz="2000" dirty="0"/>
              <a:t> </a:t>
            </a:r>
            <a:r>
              <a:rPr lang="cs-CZ" sz="2000" dirty="0" err="1"/>
              <a:t>each</a:t>
            </a:r>
            <a:r>
              <a:rPr lang="cs-CZ" sz="2000" dirty="0"/>
              <a:t> </a:t>
            </a:r>
            <a:r>
              <a:rPr lang="cs-CZ" sz="2000" dirty="0" err="1"/>
              <a:t>other</a:t>
            </a:r>
            <a:r>
              <a:rPr lang="cs-CZ" sz="2000" dirty="0"/>
              <a:t> </a:t>
            </a:r>
            <a:r>
              <a:rPr lang="cs-CZ" sz="2000" dirty="0" err="1"/>
              <a:t>better</a:t>
            </a:r>
            <a:r>
              <a:rPr lang="cs-CZ" sz="2000" dirty="0"/>
              <a:t>). I </a:t>
            </a:r>
            <a:r>
              <a:rPr lang="cs-CZ" sz="2000" dirty="0" err="1"/>
              <a:t>don´t</a:t>
            </a:r>
            <a:r>
              <a:rPr lang="cs-CZ" sz="2000" dirty="0"/>
              <a:t> </a:t>
            </a:r>
            <a:r>
              <a:rPr lang="cs-CZ" sz="2000" dirty="0" err="1"/>
              <a:t>have</a:t>
            </a:r>
            <a:r>
              <a:rPr lang="cs-CZ" sz="2000" dirty="0"/>
              <a:t> a link – </a:t>
            </a:r>
            <a:r>
              <a:rPr lang="cs-CZ" sz="2000" dirty="0" err="1"/>
              <a:t>Ditza</a:t>
            </a:r>
            <a:r>
              <a:rPr lang="cs-CZ" sz="2000" dirty="0"/>
              <a:t> </a:t>
            </a:r>
            <a:r>
              <a:rPr lang="cs-CZ" sz="2000" dirty="0" err="1"/>
              <a:t>was</a:t>
            </a:r>
            <a:r>
              <a:rPr lang="cs-CZ" sz="2000" dirty="0"/>
              <a:t> in </a:t>
            </a:r>
            <a:r>
              <a:rPr lang="cs-CZ" sz="2000" dirty="0" err="1"/>
              <a:t>charge</a:t>
            </a:r>
            <a:r>
              <a:rPr lang="cs-CZ" sz="2000" dirty="0"/>
              <a:t> </a:t>
            </a:r>
            <a:r>
              <a:rPr lang="cs-CZ" sz="2000" dirty="0" err="1"/>
              <a:t>of</a:t>
            </a:r>
            <a:r>
              <a:rPr lang="cs-CZ" sz="2000" dirty="0"/>
              <a:t> </a:t>
            </a:r>
            <a:r>
              <a:rPr lang="cs-CZ" sz="2000" dirty="0" err="1"/>
              <a:t>that</a:t>
            </a:r>
            <a:r>
              <a:rPr lang="cs-CZ" sz="2000" dirty="0"/>
              <a:t> </a:t>
            </a:r>
            <a:r>
              <a:rPr lang="cs-CZ" sz="2000" dirty="0" err="1"/>
              <a:t>at</a:t>
            </a:r>
            <a:r>
              <a:rPr lang="cs-CZ" sz="2000" dirty="0"/>
              <a:t> </a:t>
            </a:r>
            <a:r>
              <a:rPr lang="cs-CZ" sz="2000" dirty="0" err="1"/>
              <a:t>that</a:t>
            </a:r>
            <a:r>
              <a:rPr lang="cs-CZ" sz="2000" dirty="0"/>
              <a:t> </a:t>
            </a:r>
            <a:r>
              <a:rPr lang="cs-CZ" sz="2000" dirty="0" err="1"/>
              <a:t>time</a:t>
            </a:r>
            <a:r>
              <a:rPr lang="cs-CZ" sz="2000" dirty="0"/>
              <a:t> – Silvia, </a:t>
            </a:r>
            <a:r>
              <a:rPr lang="cs-CZ" sz="2000" dirty="0" err="1"/>
              <a:t>could</a:t>
            </a:r>
            <a:r>
              <a:rPr lang="cs-CZ" sz="2000" dirty="0"/>
              <a:t> </a:t>
            </a:r>
            <a:r>
              <a:rPr lang="cs-CZ" sz="2000" dirty="0" err="1"/>
              <a:t>you</a:t>
            </a:r>
            <a:r>
              <a:rPr lang="cs-CZ" sz="2000" dirty="0"/>
              <a:t> </a:t>
            </a:r>
            <a:r>
              <a:rPr lang="cs-CZ" sz="2000" dirty="0" err="1"/>
              <a:t>ask</a:t>
            </a:r>
            <a:r>
              <a:rPr lang="cs-CZ" sz="2000" dirty="0"/>
              <a:t> her </a:t>
            </a:r>
            <a:r>
              <a:rPr lang="cs-CZ" sz="2000" dirty="0" err="1"/>
              <a:t>if</a:t>
            </a:r>
            <a:r>
              <a:rPr lang="cs-CZ" sz="2000" dirty="0"/>
              <a:t> </a:t>
            </a:r>
            <a:r>
              <a:rPr lang="cs-CZ" sz="2000" dirty="0" err="1"/>
              <a:t>she</a:t>
            </a:r>
            <a:r>
              <a:rPr lang="cs-CZ" sz="2000" dirty="0"/>
              <a:t> </a:t>
            </a:r>
            <a:r>
              <a:rPr lang="cs-CZ" sz="2000" dirty="0" err="1"/>
              <a:t>is</a:t>
            </a:r>
            <a:r>
              <a:rPr lang="cs-CZ" sz="2000" dirty="0"/>
              <a:t> </a:t>
            </a:r>
            <a:r>
              <a:rPr lang="cs-CZ" sz="2000" dirty="0" err="1"/>
              <a:t>able</a:t>
            </a:r>
            <a:r>
              <a:rPr lang="cs-CZ" sz="2000" dirty="0"/>
              <a:t> to </a:t>
            </a:r>
            <a:r>
              <a:rPr lang="cs-CZ" sz="2000" dirty="0" err="1"/>
              <a:t>find</a:t>
            </a:r>
            <a:r>
              <a:rPr lang="cs-CZ" sz="2000" dirty="0"/>
              <a:t> a link to </a:t>
            </a:r>
            <a:r>
              <a:rPr lang="cs-CZ" sz="2000" dirty="0" err="1"/>
              <a:t>it</a:t>
            </a:r>
            <a:r>
              <a:rPr lang="cs-CZ" sz="2000" dirty="0"/>
              <a:t>? – to </a:t>
            </a:r>
            <a:r>
              <a:rPr lang="cs-CZ" sz="2000" dirty="0" err="1"/>
              <a:t>have</a:t>
            </a:r>
            <a:r>
              <a:rPr lang="cs-CZ" sz="2000" dirty="0"/>
              <a:t> a </a:t>
            </a:r>
            <a:r>
              <a:rPr lang="cs-CZ" sz="2000" dirty="0" err="1"/>
              <a:t>proof</a:t>
            </a:r>
            <a:r>
              <a:rPr lang="cs-CZ" sz="2000" dirty="0"/>
              <a:t> </a:t>
            </a:r>
            <a:r>
              <a:rPr lang="cs-CZ" sz="2000" dirty="0" err="1"/>
              <a:t>we</a:t>
            </a:r>
            <a:r>
              <a:rPr lang="cs-CZ" sz="2000" dirty="0"/>
              <a:t> </a:t>
            </a:r>
            <a:r>
              <a:rPr lang="cs-CZ" sz="2000" err="1"/>
              <a:t>used</a:t>
            </a:r>
            <a:r>
              <a:rPr lang="cs-CZ" sz="2000"/>
              <a:t> it</a:t>
            </a:r>
            <a:endParaRPr lang="cs-CZ" sz="2000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endParaRPr lang="cs-CZ" sz="2000" dirty="0"/>
          </a:p>
          <a:p>
            <a:pPr marL="342900" lvl="0" indent="-3429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FontTx/>
              <a:buChar char="-"/>
            </a:pPr>
            <a:endParaRPr lang="cs-CZ"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endParaRPr sz="2000" b="1" dirty="0"/>
          </a:p>
        </p:txBody>
      </p:sp>
      <p:pic>
        <p:nvPicPr>
          <p:cNvPr id="105" name="Google Shape;105;g22a0b0bbb5e_2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00379" y="695641"/>
            <a:ext cx="1579204" cy="15776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43294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2a0b0bbb5e_1_0"/>
          <p:cNvSpPr txBox="1">
            <a:spLocks noGrp="1"/>
          </p:cNvSpPr>
          <p:nvPr>
            <p:ph type="ctrTitle"/>
          </p:nvPr>
        </p:nvSpPr>
        <p:spPr>
          <a:xfrm>
            <a:off x="1524000" y="1122366"/>
            <a:ext cx="9144000" cy="5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endParaRPr sz="2800" b="1" i="1" dirty="0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endParaRPr sz="4300" dirty="0"/>
          </a:p>
        </p:txBody>
      </p:sp>
      <p:sp>
        <p:nvSpPr>
          <p:cNvPr id="111" name="Google Shape;111;g22a0b0bbb5e_1_0"/>
          <p:cNvSpPr txBox="1">
            <a:spLocks noGrp="1"/>
          </p:cNvSpPr>
          <p:nvPr>
            <p:ph type="subTitle" idx="1"/>
          </p:nvPr>
        </p:nvSpPr>
        <p:spPr>
          <a:xfrm>
            <a:off x="1524000" y="1431350"/>
            <a:ext cx="9084900" cy="45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0160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2000"/>
            </a:pPr>
            <a:r>
              <a:rPr lang="cs-CZ" sz="3200" b="1" dirty="0" err="1"/>
              <a:t>Attendance</a:t>
            </a:r>
            <a:r>
              <a:rPr lang="cs-CZ" sz="3200" b="1" dirty="0"/>
              <a:t> </a:t>
            </a:r>
            <a:r>
              <a:rPr lang="cs-CZ" sz="3200" b="1" dirty="0" err="1"/>
              <a:t>lists</a:t>
            </a:r>
            <a:r>
              <a:rPr lang="cs-CZ" sz="3200" b="1" dirty="0"/>
              <a:t> (</a:t>
            </a:r>
            <a:r>
              <a:rPr lang="cs-CZ" sz="3200" b="1" dirty="0" err="1"/>
              <a:t>students</a:t>
            </a:r>
            <a:r>
              <a:rPr lang="cs-CZ" sz="3200" b="1" dirty="0"/>
              <a:t> + </a:t>
            </a:r>
            <a:r>
              <a:rPr lang="cs-CZ" sz="3200" b="1" dirty="0" err="1"/>
              <a:t>teachers</a:t>
            </a:r>
            <a:r>
              <a:rPr lang="cs-CZ" sz="3200" b="1" dirty="0"/>
              <a:t>)</a:t>
            </a:r>
            <a:endParaRPr sz="3200" b="1" dirty="0"/>
          </a:p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/>
              <a:t>C1 </a:t>
            </a:r>
            <a:r>
              <a:rPr lang="cs-CZ" sz="2000" dirty="0" err="1"/>
              <a:t>teachers</a:t>
            </a:r>
            <a:r>
              <a:rPr lang="cs-CZ" sz="2000" dirty="0"/>
              <a:t> - </a:t>
            </a:r>
            <a:r>
              <a:rPr lang="cs-CZ" sz="2000" dirty="0" err="1"/>
              <a:t>Phil</a:t>
            </a:r>
            <a:r>
              <a:rPr lang="cs-CZ" sz="2000" dirty="0"/>
              <a:t> </a:t>
            </a:r>
            <a:r>
              <a:rPr lang="cs-CZ" sz="2000" dirty="0" err="1"/>
              <a:t>will</a:t>
            </a:r>
            <a:r>
              <a:rPr lang="cs-CZ" sz="2000" dirty="0"/>
              <a:t> </a:t>
            </a:r>
            <a:r>
              <a:rPr lang="cs-CZ" sz="2000" dirty="0" err="1"/>
              <a:t>have</a:t>
            </a:r>
            <a:r>
              <a:rPr lang="cs-CZ" sz="2000" dirty="0"/>
              <a:t> </a:t>
            </a:r>
            <a:r>
              <a:rPr lang="cs-CZ" sz="2000" dirty="0" err="1"/>
              <a:t>them</a:t>
            </a:r>
            <a:endParaRPr lang="cs-CZ" sz="2000" dirty="0"/>
          </a:p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/>
              <a:t>C1 </a:t>
            </a:r>
            <a:r>
              <a:rPr lang="cs-CZ" sz="2000" dirty="0" err="1"/>
              <a:t>students</a:t>
            </a:r>
            <a:r>
              <a:rPr lang="cs-CZ" sz="2000" dirty="0"/>
              <a:t> - Silvia has </a:t>
            </a:r>
            <a:r>
              <a:rPr lang="cs-CZ" sz="2000" dirty="0" err="1"/>
              <a:t>them</a:t>
            </a:r>
            <a:endParaRPr sz="2000" dirty="0"/>
          </a:p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/>
              <a:t>C2 + C3 = </a:t>
            </a:r>
            <a:r>
              <a:rPr lang="cs-CZ" sz="2000" dirty="0" err="1"/>
              <a:t>complete</a:t>
            </a:r>
            <a:r>
              <a:rPr lang="cs-CZ" sz="2000" dirty="0"/>
              <a:t> (</a:t>
            </a:r>
            <a:r>
              <a:rPr lang="cs-CZ" sz="2000" dirty="0" err="1"/>
              <a:t>every</a:t>
            </a:r>
            <a:r>
              <a:rPr lang="cs-CZ" sz="2000" dirty="0"/>
              <a:t> partner </a:t>
            </a:r>
            <a:r>
              <a:rPr lang="cs-CZ" sz="2000" dirty="0" err="1"/>
              <a:t>should</a:t>
            </a:r>
            <a:r>
              <a:rPr lang="cs-CZ" sz="2000" dirty="0"/>
              <a:t> </a:t>
            </a:r>
            <a:r>
              <a:rPr lang="cs-CZ" sz="2000" dirty="0" err="1"/>
              <a:t>have</a:t>
            </a:r>
            <a:r>
              <a:rPr lang="cs-CZ" sz="2000" dirty="0"/>
              <a:t> </a:t>
            </a:r>
            <a:r>
              <a:rPr lang="cs-CZ" sz="2000" dirty="0" err="1"/>
              <a:t>one</a:t>
            </a:r>
            <a:r>
              <a:rPr lang="cs-CZ" sz="2000" dirty="0"/>
              <a:t> – </a:t>
            </a:r>
            <a:r>
              <a:rPr lang="cs-CZ" sz="2000" dirty="0" err="1"/>
              <a:t>if</a:t>
            </a:r>
            <a:r>
              <a:rPr lang="cs-CZ" sz="2000" dirty="0"/>
              <a:t> not, I </a:t>
            </a:r>
            <a:r>
              <a:rPr lang="cs-CZ" sz="2000" dirty="0" err="1"/>
              <a:t>could</a:t>
            </a:r>
            <a:r>
              <a:rPr lang="cs-CZ" sz="2000" dirty="0"/>
              <a:t> </a:t>
            </a:r>
            <a:r>
              <a:rPr lang="cs-CZ" sz="2000" dirty="0" err="1"/>
              <a:t>send</a:t>
            </a:r>
            <a:r>
              <a:rPr lang="cs-CZ" sz="2000" dirty="0"/>
              <a:t> </a:t>
            </a:r>
            <a:r>
              <a:rPr lang="cs-CZ" sz="2000" dirty="0" err="1"/>
              <a:t>scans</a:t>
            </a:r>
            <a:r>
              <a:rPr lang="cs-CZ" sz="2000" dirty="0"/>
              <a:t> </a:t>
            </a:r>
            <a:r>
              <a:rPr lang="cs-CZ" sz="2000" dirty="0" err="1"/>
              <a:t>if</a:t>
            </a:r>
            <a:r>
              <a:rPr lang="cs-CZ" sz="2000" dirty="0"/>
              <a:t> </a:t>
            </a:r>
            <a:r>
              <a:rPr lang="cs-CZ" sz="2000" dirty="0" err="1"/>
              <a:t>needed</a:t>
            </a:r>
            <a:r>
              <a:rPr lang="cs-CZ" sz="2000" dirty="0"/>
              <a:t>)</a:t>
            </a:r>
            <a:endParaRPr sz="2000" dirty="0"/>
          </a:p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/>
              <a:t>C4 </a:t>
            </a:r>
            <a:r>
              <a:rPr lang="cs-CZ" sz="2000" dirty="0" err="1"/>
              <a:t>students</a:t>
            </a:r>
            <a:r>
              <a:rPr lang="cs-CZ" sz="2000" dirty="0"/>
              <a:t> + </a:t>
            </a:r>
            <a:r>
              <a:rPr lang="cs-CZ" sz="2000" dirty="0" err="1"/>
              <a:t>teachers</a:t>
            </a:r>
            <a:r>
              <a:rPr lang="cs-CZ" sz="2000" dirty="0"/>
              <a:t> - </a:t>
            </a:r>
            <a:r>
              <a:rPr lang="cs-CZ" sz="2000" dirty="0" err="1"/>
              <a:t>Fredrique</a:t>
            </a:r>
            <a:r>
              <a:rPr lang="cs-CZ" sz="2000" dirty="0"/>
              <a:t> </a:t>
            </a:r>
            <a:r>
              <a:rPr lang="cs-CZ" sz="2000" dirty="0" err="1"/>
              <a:t>will</a:t>
            </a:r>
            <a:r>
              <a:rPr lang="cs-CZ" sz="2000" dirty="0"/>
              <a:t> </a:t>
            </a:r>
            <a:r>
              <a:rPr lang="cs-CZ" sz="2000" dirty="0" err="1"/>
              <a:t>bring</a:t>
            </a:r>
            <a:r>
              <a:rPr lang="cs-CZ" sz="2000" dirty="0"/>
              <a:t> </a:t>
            </a:r>
            <a:r>
              <a:rPr lang="cs-CZ" sz="2000" dirty="0" err="1"/>
              <a:t>them</a:t>
            </a:r>
            <a:r>
              <a:rPr lang="cs-CZ" sz="2000" dirty="0"/>
              <a:t> (</a:t>
            </a:r>
            <a:r>
              <a:rPr lang="cs-CZ" sz="2000" dirty="0" err="1"/>
              <a:t>or</a:t>
            </a:r>
            <a:r>
              <a:rPr lang="cs-CZ" sz="2000" dirty="0"/>
              <a:t> </a:t>
            </a:r>
            <a:r>
              <a:rPr lang="cs-CZ" sz="2000" dirty="0" err="1"/>
              <a:t>send</a:t>
            </a:r>
            <a:r>
              <a:rPr lang="cs-CZ" sz="2000" dirty="0"/>
              <a:t> </a:t>
            </a:r>
            <a:r>
              <a:rPr lang="cs-CZ" sz="2000" dirty="0" err="1"/>
              <a:t>them</a:t>
            </a:r>
            <a:r>
              <a:rPr lang="cs-CZ" sz="2000" dirty="0"/>
              <a:t> </a:t>
            </a:r>
            <a:r>
              <a:rPr lang="cs-CZ" sz="2000" dirty="0">
                <a:sym typeface="Wingdings" panose="05000000000000000000" pitchFamily="2" charset="2"/>
              </a:rPr>
              <a:t>)</a:t>
            </a:r>
            <a:endParaRPr sz="2000" dirty="0"/>
          </a:p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endParaRPr sz="2000" dirty="0"/>
          </a:p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rPr lang="cs-CZ" sz="2000" dirty="0"/>
              <a:t>C5 </a:t>
            </a:r>
            <a:r>
              <a:rPr lang="cs-CZ" sz="2000" dirty="0" err="1"/>
              <a:t>students</a:t>
            </a:r>
            <a:r>
              <a:rPr lang="cs-CZ" sz="2000" dirty="0"/>
              <a:t> + </a:t>
            </a:r>
            <a:r>
              <a:rPr lang="cs-CZ" sz="2000" dirty="0" err="1"/>
              <a:t>teachers</a:t>
            </a:r>
            <a:r>
              <a:rPr lang="cs-CZ" sz="2000" dirty="0"/>
              <a:t> - Silvia </a:t>
            </a:r>
            <a:r>
              <a:rPr lang="cs-CZ" sz="2000" dirty="0" err="1"/>
              <a:t>will</a:t>
            </a:r>
            <a:r>
              <a:rPr lang="cs-CZ" sz="2000" dirty="0"/>
              <a:t> </a:t>
            </a:r>
            <a:r>
              <a:rPr lang="cs-CZ" sz="2000" dirty="0" err="1"/>
              <a:t>prepare</a:t>
            </a:r>
            <a:r>
              <a:rPr lang="cs-CZ" sz="2000" dirty="0"/>
              <a:t> </a:t>
            </a:r>
            <a:r>
              <a:rPr lang="cs-CZ" sz="2000" dirty="0" err="1"/>
              <a:t>them</a:t>
            </a:r>
            <a:r>
              <a:rPr lang="cs-CZ" sz="2000" dirty="0"/>
              <a:t> (as </a:t>
            </a:r>
            <a:r>
              <a:rPr lang="cs-CZ" sz="2000" dirty="0" err="1"/>
              <a:t>well</a:t>
            </a:r>
            <a:r>
              <a:rPr lang="cs-CZ" sz="2000" dirty="0"/>
              <a:t> as </a:t>
            </a:r>
            <a:r>
              <a:rPr lang="cs-CZ" sz="2000" dirty="0" err="1"/>
              <a:t>the</a:t>
            </a:r>
            <a:r>
              <a:rPr lang="cs-CZ" sz="2000" dirty="0"/>
              <a:t> C5 </a:t>
            </a:r>
            <a:r>
              <a:rPr lang="cs-CZ" sz="2000" dirty="0" err="1"/>
              <a:t>certificates</a:t>
            </a:r>
            <a:r>
              <a:rPr lang="cs-CZ" sz="2000" dirty="0"/>
              <a:t>)</a:t>
            </a:r>
          </a:p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endParaRPr lang="cs-CZ" sz="2000" dirty="0"/>
          </a:p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endParaRPr sz="2000" b="1" dirty="0"/>
          </a:p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endParaRPr sz="2000" dirty="0"/>
          </a:p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endParaRPr sz="2000" dirty="0"/>
          </a:p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endParaRPr sz="2000" dirty="0"/>
          </a:p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endParaRPr sz="2000" dirty="0"/>
          </a:p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endParaRPr sz="2000" dirty="0"/>
          </a:p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endParaRPr sz="2000" dirty="0"/>
          </a:p>
          <a:p>
            <a:pPr marL="7620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</a:pPr>
            <a:endParaRPr sz="2000" dirty="0"/>
          </a:p>
          <a:p>
            <a:pPr marL="419100" lvl="0" indent="-19050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43"/>
              <a:buFont typeface="Calibri"/>
              <a:buNone/>
            </a:pPr>
            <a:endParaRPr sz="2000" dirty="0"/>
          </a:p>
        </p:txBody>
      </p:sp>
      <p:pic>
        <p:nvPicPr>
          <p:cNvPr id="112" name="Google Shape;112;g22a0b0bbb5e_1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00379" y="695641"/>
            <a:ext cx="1579204" cy="1577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2a0b0bbb5e_2_0"/>
          <p:cNvSpPr txBox="1">
            <a:spLocks noGrp="1"/>
          </p:cNvSpPr>
          <p:nvPr>
            <p:ph type="ctrTitle"/>
          </p:nvPr>
        </p:nvSpPr>
        <p:spPr>
          <a:xfrm>
            <a:off x="1524000" y="1122366"/>
            <a:ext cx="9144000" cy="5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cs-CZ" sz="4300" dirty="0"/>
              <a:t>OUR NEXT VIDEOCONFERENCE </a:t>
            </a:r>
            <a:r>
              <a:rPr lang="cs-CZ" sz="4000" dirty="0"/>
              <a:t>(COMPULSORY – MIGHT BE THE LAST ONE </a:t>
            </a:r>
            <a:r>
              <a:rPr lang="cs-CZ" sz="4000" dirty="0">
                <a:sym typeface="Wingdings" panose="05000000000000000000" pitchFamily="2" charset="2"/>
              </a:rPr>
              <a:t></a:t>
            </a:r>
            <a:r>
              <a:rPr lang="cs-CZ" sz="4000" dirty="0"/>
              <a:t>)</a:t>
            </a:r>
            <a:endParaRPr sz="4000" dirty="0"/>
          </a:p>
        </p:txBody>
      </p:sp>
      <p:sp>
        <p:nvSpPr>
          <p:cNvPr id="104" name="Google Shape;104;g22a0b0bbb5e_2_0"/>
          <p:cNvSpPr txBox="1">
            <a:spLocks noGrp="1"/>
          </p:cNvSpPr>
          <p:nvPr>
            <p:ph type="subTitle" idx="1"/>
          </p:nvPr>
        </p:nvSpPr>
        <p:spPr>
          <a:xfrm>
            <a:off x="1524000" y="1431350"/>
            <a:ext cx="9084900" cy="45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endParaRPr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endParaRPr lang="cs-CZ" sz="2000" b="1" dirty="0"/>
          </a:p>
          <a:p>
            <a:pPr marL="342900" lvl="0" indent="-3429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FontTx/>
              <a:buChar char="-"/>
            </a:pPr>
            <a:r>
              <a:rPr lang="cs-CZ" sz="2000" b="1" dirty="0"/>
              <a:t>- </a:t>
            </a:r>
            <a:r>
              <a:rPr lang="cs-CZ" sz="2000" b="1" dirty="0" err="1"/>
              <a:t>finalising</a:t>
            </a:r>
            <a:r>
              <a:rPr lang="cs-CZ" sz="2000" b="1" dirty="0"/>
              <a:t> </a:t>
            </a:r>
            <a:r>
              <a:rPr lang="cs-CZ" sz="2000" b="1" dirty="0" err="1"/>
              <a:t>all</a:t>
            </a:r>
            <a:r>
              <a:rPr lang="cs-CZ" sz="2000" b="1" dirty="0"/>
              <a:t> </a:t>
            </a:r>
            <a:r>
              <a:rPr lang="cs-CZ" sz="2000" b="1" dirty="0" err="1"/>
              <a:t>the</a:t>
            </a:r>
            <a:r>
              <a:rPr lang="cs-CZ" sz="2000" b="1" dirty="0"/>
              <a:t> </a:t>
            </a:r>
            <a:r>
              <a:rPr lang="cs-CZ" sz="2000" b="1" dirty="0" err="1"/>
              <a:t>tasks</a:t>
            </a:r>
            <a:endParaRPr lang="cs-CZ" sz="2000" b="1" dirty="0"/>
          </a:p>
          <a:p>
            <a:pPr marL="342900" lvl="0" indent="-3429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FontTx/>
              <a:buChar char="-"/>
            </a:pPr>
            <a:r>
              <a:rPr lang="cs-CZ" sz="2000" b="1" dirty="0"/>
              <a:t>- </a:t>
            </a:r>
            <a:r>
              <a:rPr lang="cs-CZ" sz="2000" b="1" dirty="0" err="1"/>
              <a:t>checking</a:t>
            </a:r>
            <a:r>
              <a:rPr lang="cs-CZ" sz="2000" b="1" dirty="0"/>
              <a:t> up mobility </a:t>
            </a:r>
            <a:r>
              <a:rPr lang="cs-CZ" sz="2000" b="1" dirty="0" err="1"/>
              <a:t>tool</a:t>
            </a:r>
            <a:endParaRPr lang="cs-CZ" sz="2000" b="1" dirty="0"/>
          </a:p>
          <a:p>
            <a:pPr marL="342900" lvl="0" indent="-3429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FontTx/>
              <a:buChar char="-"/>
            </a:pPr>
            <a:r>
              <a:rPr lang="cs-CZ" sz="2000" b="1" dirty="0"/>
              <a:t>- </a:t>
            </a:r>
            <a:r>
              <a:rPr lang="cs-CZ" sz="2000" b="1" dirty="0" err="1"/>
              <a:t>final</a:t>
            </a:r>
            <a:r>
              <a:rPr lang="cs-CZ" sz="2000" b="1" dirty="0"/>
              <a:t> report </a:t>
            </a:r>
            <a:r>
              <a:rPr lang="cs-CZ" sz="2000" b="1" dirty="0" err="1"/>
              <a:t>information</a:t>
            </a:r>
            <a:endParaRPr lang="cs-CZ" sz="2000" b="1" dirty="0"/>
          </a:p>
          <a:p>
            <a:pPr marL="342900" lvl="0" indent="-3429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FontTx/>
              <a:buChar char="-"/>
            </a:pPr>
            <a:r>
              <a:rPr lang="cs-CZ" sz="2000" b="1" dirty="0"/>
              <a:t>- </a:t>
            </a:r>
            <a:r>
              <a:rPr lang="cs-CZ" sz="2000" b="1" dirty="0" err="1"/>
              <a:t>other</a:t>
            </a:r>
            <a:endParaRPr lang="cs-CZ" sz="2000" b="1" dirty="0"/>
          </a:p>
          <a:p>
            <a:pPr marL="342900" lvl="0" indent="-3429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FontTx/>
              <a:buChar char="-"/>
            </a:pPr>
            <a:endParaRPr lang="cs-CZ" sz="2000" b="1" dirty="0"/>
          </a:p>
          <a:p>
            <a:pPr marL="342900" lvl="0" indent="-3429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FontTx/>
              <a:buChar char="-"/>
            </a:pPr>
            <a:r>
              <a:rPr lang="cs-CZ" sz="2000" b="1" dirty="0"/>
              <a:t>DATES (</a:t>
            </a:r>
            <a:r>
              <a:rPr lang="cs-CZ" sz="2000" b="1" dirty="0" err="1"/>
              <a:t>please</a:t>
            </a:r>
            <a:r>
              <a:rPr lang="cs-CZ" sz="2000" b="1" dirty="0"/>
              <a:t> </a:t>
            </a:r>
            <a:r>
              <a:rPr lang="cs-CZ" sz="2000" b="1" dirty="0" err="1"/>
              <a:t>choose</a:t>
            </a:r>
            <a:r>
              <a:rPr lang="cs-CZ" sz="2000" b="1" dirty="0"/>
              <a:t> </a:t>
            </a:r>
            <a:r>
              <a:rPr lang="cs-CZ" sz="2000" b="1" dirty="0" err="1"/>
              <a:t>one</a:t>
            </a:r>
            <a:r>
              <a:rPr lang="cs-CZ" sz="2000" b="1" dirty="0"/>
              <a:t> </a:t>
            </a:r>
            <a:r>
              <a:rPr lang="cs-CZ" sz="2000" b="1" dirty="0" err="1"/>
              <a:t>of</a:t>
            </a:r>
            <a:r>
              <a:rPr lang="cs-CZ" sz="2000" b="1" dirty="0"/>
              <a:t> </a:t>
            </a:r>
            <a:r>
              <a:rPr lang="cs-CZ" sz="2000" b="1" dirty="0" err="1"/>
              <a:t>the</a:t>
            </a:r>
            <a:r>
              <a:rPr lang="cs-CZ" sz="2000" b="1" dirty="0"/>
              <a:t> </a:t>
            </a:r>
            <a:r>
              <a:rPr lang="cs-CZ" sz="2000" b="1" dirty="0" err="1"/>
              <a:t>following</a:t>
            </a:r>
            <a:r>
              <a:rPr lang="cs-CZ" sz="2000" b="1" dirty="0"/>
              <a:t> </a:t>
            </a:r>
            <a:r>
              <a:rPr lang="cs-CZ" sz="2000" b="1" dirty="0" err="1"/>
              <a:t>if</a:t>
            </a:r>
            <a:r>
              <a:rPr lang="cs-CZ" sz="2000" b="1" dirty="0"/>
              <a:t> </a:t>
            </a:r>
            <a:r>
              <a:rPr lang="cs-CZ" sz="2000" b="1" dirty="0" err="1"/>
              <a:t>possible</a:t>
            </a:r>
            <a:r>
              <a:rPr lang="cs-CZ" sz="2000" b="1" dirty="0"/>
              <a:t>):</a:t>
            </a:r>
          </a:p>
          <a:p>
            <a:pPr marL="342900" lvl="0" indent="-3429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FontTx/>
              <a:buChar char="-"/>
            </a:pPr>
            <a:r>
              <a:rPr lang="cs-CZ" sz="2000" b="1" dirty="0"/>
              <a:t>- May 30th/31th? 4 </a:t>
            </a:r>
            <a:r>
              <a:rPr lang="cs-CZ" sz="2000" b="1" dirty="0" err="1"/>
              <a:t>p.m</a:t>
            </a:r>
            <a:r>
              <a:rPr lang="cs-CZ" sz="2000" b="1" dirty="0"/>
              <a:t>. </a:t>
            </a:r>
            <a:r>
              <a:rPr lang="cs-CZ" sz="2000" b="1" dirty="0" err="1"/>
              <a:t>or</a:t>
            </a:r>
            <a:r>
              <a:rPr lang="cs-CZ" sz="2000" b="1" dirty="0"/>
              <a:t> </a:t>
            </a:r>
            <a:r>
              <a:rPr lang="cs-CZ" sz="2000" b="1" dirty="0" err="1"/>
              <a:t>later</a:t>
            </a:r>
            <a:r>
              <a:rPr lang="cs-CZ" sz="2000" b="1" dirty="0"/>
              <a:t>?</a:t>
            </a:r>
          </a:p>
          <a:p>
            <a:pPr marL="342900" lvl="0" indent="-3429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FontTx/>
              <a:buChar char="-"/>
            </a:pPr>
            <a:r>
              <a:rPr lang="cs-CZ" sz="2000" b="1" dirty="0"/>
              <a:t>- June 1st/2nd? 4 </a:t>
            </a:r>
            <a:r>
              <a:rPr lang="cs-CZ" sz="2000" b="1" dirty="0" err="1"/>
              <a:t>p.m</a:t>
            </a:r>
            <a:r>
              <a:rPr lang="cs-CZ" sz="2000" b="1" dirty="0"/>
              <a:t>. </a:t>
            </a:r>
            <a:r>
              <a:rPr lang="cs-CZ" sz="2000" b="1" dirty="0" err="1"/>
              <a:t>or</a:t>
            </a:r>
            <a:r>
              <a:rPr lang="cs-CZ" sz="2000" b="1" dirty="0"/>
              <a:t> </a:t>
            </a:r>
            <a:r>
              <a:rPr lang="cs-CZ" sz="2000" b="1" dirty="0" err="1"/>
              <a:t>later</a:t>
            </a:r>
            <a:r>
              <a:rPr lang="cs-CZ" sz="2000" b="1" dirty="0"/>
              <a:t>?</a:t>
            </a:r>
          </a:p>
          <a:p>
            <a:pPr marL="342900" lvl="0" indent="-3429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FontTx/>
              <a:buChar char="-"/>
            </a:pPr>
            <a:endParaRPr lang="cs-CZ"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endParaRPr lang="cs-CZ" sz="2000" b="1" dirty="0"/>
          </a:p>
          <a:p>
            <a:pPr marL="342900" lvl="0" indent="-3429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FontTx/>
              <a:buChar char="-"/>
            </a:pPr>
            <a:endParaRPr lang="cs-CZ"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endParaRPr sz="2000" b="1" dirty="0"/>
          </a:p>
        </p:txBody>
      </p:sp>
      <p:pic>
        <p:nvPicPr>
          <p:cNvPr id="105" name="Google Shape;105;g22a0b0bbb5e_2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00379" y="695641"/>
            <a:ext cx="1579204" cy="15776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847189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8"/>
          <p:cNvSpPr/>
          <p:nvPr/>
        </p:nvSpPr>
        <p:spPr>
          <a:xfrm>
            <a:off x="0" y="2"/>
            <a:ext cx="12192000" cy="685799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8"/>
          <p:cNvSpPr txBox="1">
            <a:spLocks noGrp="1"/>
          </p:cNvSpPr>
          <p:nvPr>
            <p:ph type="ctrTitle"/>
          </p:nvPr>
        </p:nvSpPr>
        <p:spPr>
          <a:xfrm>
            <a:off x="982639" y="1012536"/>
            <a:ext cx="4613300" cy="31632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br>
              <a:rPr lang="cs-CZ" sz="1600" dirty="0"/>
            </a:br>
            <a:br>
              <a:rPr lang="cs-CZ" sz="1600" dirty="0"/>
            </a:br>
            <a:br>
              <a:rPr lang="cs-CZ" sz="1600" dirty="0"/>
            </a:br>
            <a:r>
              <a:rPr lang="cs-CZ" sz="2800" b="1" dirty="0" err="1"/>
              <a:t>Thank</a:t>
            </a:r>
            <a:r>
              <a:rPr lang="cs-CZ" sz="2800" b="1" dirty="0"/>
              <a:t> </a:t>
            </a:r>
            <a:r>
              <a:rPr lang="cs-CZ" sz="2800" b="1" dirty="0" err="1"/>
              <a:t>you</a:t>
            </a:r>
            <a:r>
              <a:rPr lang="cs-CZ" sz="2800" b="1" dirty="0"/>
              <a:t> </a:t>
            </a:r>
            <a:r>
              <a:rPr lang="cs-CZ" sz="2800" b="1" dirty="0" err="1"/>
              <a:t>for</a:t>
            </a:r>
            <a:r>
              <a:rPr lang="cs-CZ" sz="2800" b="1" dirty="0"/>
              <a:t> </a:t>
            </a:r>
            <a:r>
              <a:rPr lang="cs-CZ" sz="2800" b="1" dirty="0" err="1"/>
              <a:t>all</a:t>
            </a:r>
            <a:r>
              <a:rPr lang="cs-CZ" sz="2800" b="1" dirty="0"/>
              <a:t> </a:t>
            </a:r>
            <a:r>
              <a:rPr lang="cs-CZ" sz="2800" b="1" dirty="0" err="1"/>
              <a:t>your</a:t>
            </a:r>
            <a:r>
              <a:rPr lang="cs-CZ" sz="2800" b="1" dirty="0"/>
              <a:t> </a:t>
            </a:r>
            <a:r>
              <a:rPr lang="cs-CZ" sz="2800" b="1" dirty="0" err="1"/>
              <a:t>effort</a:t>
            </a:r>
            <a:r>
              <a:rPr lang="cs-CZ" sz="2800" b="1" dirty="0"/>
              <a:t>, </a:t>
            </a:r>
            <a:r>
              <a:rPr lang="cs-CZ" sz="2800" b="1" dirty="0" err="1"/>
              <a:t>you</a:t>
            </a:r>
            <a:r>
              <a:rPr lang="cs-CZ" sz="2800" b="1" dirty="0"/>
              <a:t> are a </a:t>
            </a:r>
            <a:r>
              <a:rPr lang="cs-CZ" sz="2800" b="1" dirty="0" err="1"/>
              <a:t>great</a:t>
            </a:r>
            <a:r>
              <a:rPr lang="cs-CZ" sz="2800" b="1" dirty="0"/>
              <a:t> team!</a:t>
            </a:r>
            <a:br>
              <a:rPr lang="cs-CZ" sz="2800" b="1" dirty="0"/>
            </a:br>
            <a:br>
              <a:rPr lang="cs-CZ" sz="2800" b="1" dirty="0"/>
            </a:br>
            <a:endParaRPr sz="2800" b="1" dirty="0"/>
          </a:p>
        </p:txBody>
      </p:sp>
      <p:sp>
        <p:nvSpPr>
          <p:cNvPr id="133" name="Google Shape;133;p8"/>
          <p:cNvSpPr txBox="1">
            <a:spLocks noGrp="1"/>
          </p:cNvSpPr>
          <p:nvPr>
            <p:ph type="subTitle" idx="1"/>
          </p:nvPr>
        </p:nvSpPr>
        <p:spPr>
          <a:xfrm>
            <a:off x="982638" y="4389120"/>
            <a:ext cx="4408228" cy="11928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dirty="0"/>
          </a:p>
        </p:txBody>
      </p:sp>
      <p:sp>
        <p:nvSpPr>
          <p:cNvPr id="134" name="Google Shape;134;p8"/>
          <p:cNvSpPr/>
          <p:nvPr/>
        </p:nvSpPr>
        <p:spPr>
          <a:xfrm flipH="1">
            <a:off x="8123336" y="-3"/>
            <a:ext cx="4068664" cy="6858000"/>
          </a:xfrm>
          <a:prstGeom prst="rect">
            <a:avLst/>
          </a:prstGeom>
          <a:gradFill>
            <a:gsLst>
              <a:gs pos="0">
                <a:srgbClr val="000000"/>
              </a:gs>
              <a:gs pos="26000">
                <a:srgbClr val="000000"/>
              </a:gs>
              <a:gs pos="100000">
                <a:schemeClr val="accent1"/>
              </a:gs>
            </a:gsLst>
            <a:lin ang="90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8"/>
          <p:cNvSpPr/>
          <p:nvPr/>
        </p:nvSpPr>
        <p:spPr>
          <a:xfrm flipH="1">
            <a:off x="8123336" y="-3"/>
            <a:ext cx="3611463" cy="6858000"/>
          </a:xfrm>
          <a:prstGeom prst="rect">
            <a:avLst/>
          </a:prstGeom>
          <a:gradFill>
            <a:gsLst>
              <a:gs pos="0">
                <a:srgbClr val="2F5496">
                  <a:alpha val="55294"/>
                </a:srgbClr>
              </a:gs>
              <a:gs pos="100000">
                <a:srgbClr val="000000">
                  <a:alpha val="51372"/>
                </a:srgbClr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8"/>
          <p:cNvSpPr/>
          <p:nvPr/>
        </p:nvSpPr>
        <p:spPr>
          <a:xfrm rot="5400000">
            <a:off x="8230721" y="-107390"/>
            <a:ext cx="3853890" cy="4068665"/>
          </a:xfrm>
          <a:prstGeom prst="rect">
            <a:avLst/>
          </a:prstGeom>
          <a:gradFill>
            <a:gsLst>
              <a:gs pos="0">
                <a:srgbClr val="000000">
                  <a:alpha val="33333"/>
                </a:srgbClr>
              </a:gs>
              <a:gs pos="96000">
                <a:srgbClr val="4472C4">
                  <a:alpha val="0"/>
                </a:srgbClr>
              </a:gs>
              <a:gs pos="100000">
                <a:srgbClr val="4472C4">
                  <a:alpha val="0"/>
                </a:srgbClr>
              </a:gs>
            </a:gsLst>
            <a:lin ang="8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7" name="Google Shape;137;p8"/>
          <p:cNvPicPr preferRelativeResize="0"/>
          <p:nvPr/>
        </p:nvPicPr>
        <p:blipFill rotWithShape="1">
          <a:blip r:embed="rId3">
            <a:alphaModFix/>
          </a:blip>
          <a:srcRect l="4500" r="3" b="3"/>
          <a:stretch/>
        </p:blipFill>
        <p:spPr>
          <a:xfrm>
            <a:off x="6096000" y="1012536"/>
            <a:ext cx="4756162" cy="4756162"/>
          </a:xfrm>
          <a:custGeom>
            <a:avLst/>
            <a:gdLst/>
            <a:ahLst/>
            <a:cxnLst/>
            <a:rect l="l" t="t" r="r" b="b"/>
            <a:pathLst>
              <a:path w="5031136" h="5031136" extrusionOk="0">
                <a:moveTo>
                  <a:pt x="2515568" y="0"/>
                </a:moveTo>
                <a:cubicBezTo>
                  <a:pt x="3904878" y="0"/>
                  <a:pt x="5031136" y="1126258"/>
                  <a:pt x="5031136" y="2515568"/>
                </a:cubicBezTo>
                <a:cubicBezTo>
                  <a:pt x="5031136" y="3904878"/>
                  <a:pt x="3904878" y="5031136"/>
                  <a:pt x="2515568" y="5031136"/>
                </a:cubicBezTo>
                <a:cubicBezTo>
                  <a:pt x="1126258" y="5031136"/>
                  <a:pt x="0" y="3904878"/>
                  <a:pt x="0" y="2515568"/>
                </a:cubicBezTo>
                <a:cubicBezTo>
                  <a:pt x="0" y="1126258"/>
                  <a:pt x="1126258" y="0"/>
                  <a:pt x="2515568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550</Words>
  <Application>Microsoft Office PowerPoint</Application>
  <PresentationFormat>Širokoúhlá obrazovka</PresentationFormat>
  <Paragraphs>91</Paragraphs>
  <Slides>8</Slides>
  <Notes>8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Motiv Office</vt:lpstr>
      <vt:lpstr>Coordinators Meeting 11th May 2023</vt:lpstr>
      <vt:lpstr>WHAT NEEDS TO BE DONE </vt:lpstr>
      <vt:lpstr>OTHER TASKS</vt:lpstr>
      <vt:lpstr>APPLICATION FORM TASKS</vt:lpstr>
      <vt:lpstr>LONG-TERM WORK PLAN TASKS</vt:lpstr>
      <vt:lpstr> </vt:lpstr>
      <vt:lpstr>OUR NEXT VIDEOCONFERENCE (COMPULSORY – MIGHT BE THE LAST ONE )</vt:lpstr>
      <vt:lpstr>   Thank you for all your effort, you are a great team!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Coordinators Meeting 3rd April 2023</dc:title>
  <dc:creator>Romana</dc:creator>
  <cp:lastModifiedBy>Přikrylová Romana</cp:lastModifiedBy>
  <cp:revision>35</cp:revision>
  <dcterms:created xsi:type="dcterms:W3CDTF">2021-09-19T14:50:01Z</dcterms:created>
  <dcterms:modified xsi:type="dcterms:W3CDTF">2023-05-31T09:32:09Z</dcterms:modified>
</cp:coreProperties>
</file>