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78" r:id="rId5"/>
    <p:sldId id="271" r:id="rId6"/>
    <p:sldId id="279" r:id="rId7"/>
    <p:sldId id="272" r:id="rId8"/>
    <p:sldId id="265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2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43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286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1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43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739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74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27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04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70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70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41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B45-21CC-4705-829F-0E2C6668FB16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49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4747089-0322-4B03-B224-817DD4C8B7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28512D-3055-4911-A4D1-4A084C9C4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7933928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3C98C7BF-70D9-4D19-BD2D-D808991FD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3853" y="5272381"/>
            <a:ext cx="3171238" cy="1585619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940246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ame 26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6501609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FD685C2-1A84-41DE-BFA0-0A068F83D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914977" y="292975"/>
            <a:ext cx="5056735" cy="9206602"/>
          </a:xfrm>
          <a:custGeom>
            <a:avLst/>
            <a:gdLst>
              <a:gd name="connsiteX0" fmla="*/ 0 w 5053652"/>
              <a:gd name="connsiteY0" fmla="*/ 209273 h 9200989"/>
              <a:gd name="connsiteX1" fmla="*/ 209274 w 5053652"/>
              <a:gd name="connsiteY1" fmla="*/ 0 h 9200989"/>
              <a:gd name="connsiteX2" fmla="*/ 5053652 w 5053652"/>
              <a:gd name="connsiteY2" fmla="*/ 4844379 h 9200989"/>
              <a:gd name="connsiteX3" fmla="*/ 697042 w 5053652"/>
              <a:gd name="connsiteY3" fmla="*/ 9200989 h 9200989"/>
              <a:gd name="connsiteX4" fmla="*/ 0 w 5053652"/>
              <a:gd name="connsiteY4" fmla="*/ 9200989 h 92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m 1">
            <a:extLst>
              <a:ext uri="{FF2B5EF4-FFF2-40B4-BE49-F238E27FC236}">
                <a16:creationId xmlns:a16="http://schemas.microsoft.com/office/drawing/2014/main" id="{6D9462B1-DC6A-41A3-B1CC-54976A2A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412750"/>
            <a:ext cx="4976813" cy="12715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ázek 3">
            <a:extLst>
              <a:ext uri="{FF2B5EF4-FFF2-40B4-BE49-F238E27FC236}">
                <a16:creationId xmlns:a16="http://schemas.microsoft.com/office/drawing/2014/main" id="{2026E7A2-A28B-4B78-8FC8-8CEB4D4E8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1758950"/>
            <a:ext cx="4976813" cy="46863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349C2509-C53A-4CAE-97B9-D3D66BCB2A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17190" y="2721789"/>
            <a:ext cx="3618284" cy="1345720"/>
          </a:xfrm>
          <a:noFill/>
        </p:spPr>
        <p:txBody>
          <a:bodyPr anchor="ctr">
            <a:normAutofit/>
          </a:bodyPr>
          <a:lstStyle/>
          <a:p>
            <a:r>
              <a:rPr lang="en-GB" sz="2800">
                <a:solidFill>
                  <a:srgbClr val="080808"/>
                </a:solidFill>
              </a:rPr>
              <a:t>Coordinators Meeting</a:t>
            </a:r>
            <a:br>
              <a:rPr lang="en-GB" sz="2800">
                <a:solidFill>
                  <a:srgbClr val="080808"/>
                </a:solidFill>
              </a:rPr>
            </a:br>
            <a:r>
              <a:rPr lang="cs-CZ" sz="2800">
                <a:solidFill>
                  <a:srgbClr val="080808"/>
                </a:solidFill>
              </a:rPr>
              <a:t>5</a:t>
            </a:r>
            <a:r>
              <a:rPr lang="en-GB" sz="2800">
                <a:solidFill>
                  <a:srgbClr val="080808"/>
                </a:solidFill>
              </a:rPr>
              <a:t>th </a:t>
            </a:r>
            <a:r>
              <a:rPr lang="cs-CZ" sz="2800">
                <a:solidFill>
                  <a:srgbClr val="080808"/>
                </a:solidFill>
              </a:rPr>
              <a:t>April</a:t>
            </a:r>
            <a:r>
              <a:rPr lang="en-GB" sz="2800">
                <a:solidFill>
                  <a:srgbClr val="080808"/>
                </a:solidFill>
              </a:rPr>
              <a:t> 2022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C995F52-E3F1-47D2-9E15-4771A333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75860" y="4161701"/>
            <a:ext cx="2700944" cy="659993"/>
          </a:xfrm>
          <a:noFill/>
        </p:spPr>
        <p:txBody>
          <a:bodyPr>
            <a:normAutofit/>
          </a:bodyPr>
          <a:lstStyle/>
          <a:p>
            <a:endParaRPr lang="cs-CZ" sz="160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1796E8E-EADD-42C5-B005-1FE7C343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/>
              <a:t>Updated duration of the project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3A476F-1118-4BF8-8180-117CFA819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782981"/>
            <a:ext cx="4008384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r>
              <a:rPr lang="en-GB" sz="2000"/>
              <a:t>1</a:t>
            </a:r>
            <a:r>
              <a:rPr lang="cs-CZ" sz="2000" baseline="30000"/>
              <a:t>st</a:t>
            </a:r>
            <a:r>
              <a:rPr lang="cs-CZ" sz="2000"/>
              <a:t> </a:t>
            </a:r>
            <a:r>
              <a:rPr lang="en-GB" sz="2000"/>
              <a:t>September 2020 – </a:t>
            </a:r>
            <a:r>
              <a:rPr lang="cs-CZ" sz="2000"/>
              <a:t>31</a:t>
            </a:r>
            <a:r>
              <a:rPr lang="cs-CZ" sz="2000" baseline="30000"/>
              <a:t>st</a:t>
            </a:r>
            <a:r>
              <a:rPr lang="cs-CZ" sz="2000"/>
              <a:t> </a:t>
            </a:r>
            <a:r>
              <a:rPr lang="en-GB" sz="2000"/>
              <a:t>August 2023</a:t>
            </a:r>
          </a:p>
          <a:p>
            <a:pPr marL="0" indent="0">
              <a:buNone/>
            </a:pPr>
            <a:endParaRPr lang="cs-CZ" sz="2000"/>
          </a:p>
          <a:p>
            <a:pPr marL="0" indent="0">
              <a:buNone/>
            </a:pPr>
            <a:endParaRPr lang="cs-CZ" sz="20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Obrázek 3">
            <a:extLst>
              <a:ext uri="{FF2B5EF4-FFF2-40B4-BE49-F238E27FC236}">
                <a16:creationId xmlns:a16="http://schemas.microsoft.com/office/drawing/2014/main" id="{87B4CC2A-1438-42DF-905B-019FBBC15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38213" y="1782981"/>
            <a:ext cx="4567426" cy="436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01835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0D249-3010-44B8-8108-E44C48FE7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TIMETABLE OF THE MOBILITIES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CD3027-AE79-4D55-A63D-FD47DFFE45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/>
              <a:t>C1: 2 April – 8 April 2022</a:t>
            </a:r>
          </a:p>
          <a:p>
            <a:pPr marL="0" indent="0" algn="ctr">
              <a:buNone/>
            </a:pPr>
            <a:r>
              <a:rPr lang="en-GB" b="1" i="1" dirty="0"/>
              <a:t>5 students + 3 teachers</a:t>
            </a:r>
          </a:p>
          <a:p>
            <a:pPr marL="0" indent="0" algn="ctr">
              <a:buNone/>
            </a:pPr>
            <a:r>
              <a:rPr lang="en-GB" dirty="0"/>
              <a:t>(THE CZECH REPUBLIC)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C2: 29 May – 4 June 2022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(DENMARK)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C3: </a:t>
            </a:r>
            <a:r>
              <a:rPr lang="cs-CZ" dirty="0"/>
              <a:t>2 </a:t>
            </a:r>
            <a:r>
              <a:rPr lang="en-GB" dirty="0"/>
              <a:t>OCTOBER</a:t>
            </a:r>
            <a:r>
              <a:rPr lang="cs-CZ" dirty="0"/>
              <a:t> – 8 OCTOBER</a:t>
            </a:r>
            <a:r>
              <a:rPr lang="en-GB" dirty="0"/>
              <a:t> 2022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(SPAIN)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372547A-D0BD-454E-A849-A3D10B9E9D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/>
              <a:t>C4: </a:t>
            </a:r>
            <a:r>
              <a:rPr lang="cs-CZ" dirty="0"/>
              <a:t>22 </a:t>
            </a:r>
            <a:r>
              <a:rPr lang="en-GB" dirty="0"/>
              <a:t>JANUARY</a:t>
            </a:r>
            <a:r>
              <a:rPr lang="cs-CZ" dirty="0"/>
              <a:t> – 28 JANUARY</a:t>
            </a:r>
            <a:r>
              <a:rPr lang="en-GB" dirty="0"/>
              <a:t> 2023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(THE NETHERLANDS)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cs-CZ" dirty="0"/>
              <a:t>C5: 7 </a:t>
            </a:r>
            <a:r>
              <a:rPr lang="en-GB" dirty="0"/>
              <a:t>MAY</a:t>
            </a:r>
            <a:r>
              <a:rPr lang="cs-CZ" dirty="0"/>
              <a:t> – 13 MAY</a:t>
            </a:r>
            <a:r>
              <a:rPr lang="en-GB" dirty="0"/>
              <a:t> 2023</a:t>
            </a:r>
          </a:p>
          <a:p>
            <a:pPr marL="0" indent="0" algn="ctr">
              <a:buNone/>
            </a:pPr>
            <a:r>
              <a:rPr lang="en-GB" b="1" i="1" dirty="0"/>
              <a:t>5 students + 3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(PORTUGAL)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F93ABA87-D688-497B-947B-9C0537F0F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978" y="4381230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4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cs-CZ" sz="5400"/>
              <a:t>After mobility </a:t>
            </a:r>
            <a:r>
              <a:rPr lang="en-GB" sz="5400"/>
              <a:t>C</a:t>
            </a:r>
            <a:r>
              <a:rPr lang="cs-CZ" sz="5400"/>
              <a:t>1</a:t>
            </a:r>
            <a:r>
              <a:rPr lang="en-GB" sz="5400"/>
              <a:t> </a:t>
            </a:r>
            <a:r>
              <a:rPr lang="cs-CZ" sz="5400"/>
              <a:t>T</a:t>
            </a:r>
            <a:r>
              <a:rPr lang="en-GB" sz="5400"/>
              <a:t>asks</a:t>
            </a: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xmlns="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 fontScale="85000" lnSpcReduction="20000"/>
          </a:bodyPr>
          <a:lstStyle/>
          <a:p>
            <a:pPr marL="0" indent="0">
              <a:buNone/>
            </a:pPr>
            <a:r>
              <a:rPr lang="cs-CZ" sz="2400" i="1" dirty="0" err="1"/>
              <a:t>Applying</a:t>
            </a:r>
            <a:r>
              <a:rPr lang="cs-CZ" sz="2400" i="1" dirty="0"/>
              <a:t> </a:t>
            </a:r>
            <a:r>
              <a:rPr lang="cs-CZ" sz="2400" i="1" dirty="0" err="1"/>
              <a:t>evaluation</a:t>
            </a:r>
            <a:r>
              <a:rPr lang="cs-CZ" sz="2400" i="1" dirty="0"/>
              <a:t> </a:t>
            </a:r>
            <a:r>
              <a:rPr lang="cs-CZ" sz="2400" i="1" dirty="0" err="1"/>
              <a:t>questionnaires</a:t>
            </a:r>
            <a:endParaRPr lang="en-GB" sz="2400" i="1" dirty="0"/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cs-CZ" sz="2400" i="1" dirty="0" err="1"/>
              <a:t>Creating</a:t>
            </a:r>
            <a:r>
              <a:rPr lang="cs-CZ" sz="2400" i="1" dirty="0"/>
              <a:t> a </a:t>
            </a:r>
            <a:r>
              <a:rPr lang="cs-CZ" sz="2400" i="1" dirty="0" err="1"/>
              <a:t>comic</a:t>
            </a:r>
            <a:r>
              <a:rPr lang="cs-CZ" sz="2400" i="1" dirty="0"/>
              <a:t> </a:t>
            </a:r>
            <a:r>
              <a:rPr lang="cs-CZ" sz="2400" i="1" dirty="0" err="1"/>
              <a:t>book</a:t>
            </a:r>
            <a:r>
              <a:rPr lang="cs-CZ" sz="2400" i="1" dirty="0"/>
              <a:t> - </a:t>
            </a:r>
            <a:r>
              <a:rPr lang="cs-CZ" sz="2400" i="1" dirty="0" err="1"/>
              <a:t>Denmark</a:t>
            </a:r>
            <a:endParaRPr lang="en-GB" sz="2400" i="1" dirty="0"/>
          </a:p>
          <a:p>
            <a:pPr marL="0" indent="0">
              <a:buNone/>
            </a:pPr>
            <a:endParaRPr lang="en-GB" sz="2400" i="1" dirty="0"/>
          </a:p>
          <a:p>
            <a:pPr marL="0" indent="0">
              <a:buNone/>
            </a:pPr>
            <a:r>
              <a:rPr lang="cs-CZ" sz="2400" i="1" dirty="0"/>
              <a:t>Newsletter</a:t>
            </a:r>
          </a:p>
          <a:p>
            <a:pPr marL="0" indent="0">
              <a:buNone/>
            </a:pPr>
            <a:endParaRPr lang="cs-CZ" sz="2400" i="1" dirty="0"/>
          </a:p>
          <a:p>
            <a:pPr marL="0" indent="0">
              <a:buNone/>
            </a:pPr>
            <a:r>
              <a:rPr lang="cs-CZ" sz="2400" i="1" dirty="0"/>
              <a:t>Erasmus+ </a:t>
            </a:r>
            <a:r>
              <a:rPr lang="cs-CZ" sz="2400" i="1" dirty="0" err="1"/>
              <a:t>corners</a:t>
            </a:r>
            <a:r>
              <a:rPr lang="cs-CZ" sz="2400" i="1" dirty="0"/>
              <a:t> </a:t>
            </a:r>
            <a:r>
              <a:rPr lang="cs-CZ" sz="2400" i="1" dirty="0" err="1"/>
              <a:t>at</a:t>
            </a:r>
            <a:r>
              <a:rPr lang="cs-CZ" sz="2400" i="1" dirty="0"/>
              <a:t> </a:t>
            </a:r>
            <a:r>
              <a:rPr lang="cs-CZ" sz="2400" i="1" dirty="0" err="1"/>
              <a:t>your</a:t>
            </a:r>
            <a:r>
              <a:rPr lang="cs-CZ" sz="2400" i="1" dirty="0"/>
              <a:t> </a:t>
            </a:r>
            <a:r>
              <a:rPr lang="cs-CZ" sz="2400" i="1" dirty="0" err="1"/>
              <a:t>schools</a:t>
            </a:r>
            <a:endParaRPr lang="cs-CZ" sz="2400" i="1" dirty="0"/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endParaRPr lang="en-GB" sz="1200" i="1" dirty="0"/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r>
              <a:rPr lang="cs-CZ" sz="1200" i="1" dirty="0"/>
              <a:t>                 </a:t>
            </a:r>
          </a:p>
          <a:p>
            <a:pPr marL="0" indent="0">
              <a:buNone/>
            </a:pPr>
            <a:endParaRPr lang="cs-CZ" sz="1200" i="1" dirty="0"/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endParaRPr lang="cs-CZ" sz="12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658DC03-4334-45E2-BBA0-2DCC8DBC99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1" b="1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058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366754-A2F4-475B-8217-AB06F5F15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22BF2F0-5264-48F8-8780-73D64DE84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7DC5FF32-A8FD-4F1B-B8D3-3D226716C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GB" sz="3600"/>
              <a:t>C</a:t>
            </a:r>
            <a:r>
              <a:rPr lang="cs-CZ" sz="3600"/>
              <a:t>2</a:t>
            </a:r>
            <a:r>
              <a:rPr lang="en-GB" sz="3600"/>
              <a:t> </a:t>
            </a:r>
            <a:r>
              <a:rPr lang="cs-CZ" sz="3600"/>
              <a:t>S</a:t>
            </a:r>
            <a:r>
              <a:rPr lang="en-GB" sz="3600"/>
              <a:t>tudents </a:t>
            </a:r>
            <a:r>
              <a:rPr lang="cs-CZ" sz="3600"/>
              <a:t>+ transport + accommodation</a:t>
            </a:r>
            <a:endParaRPr lang="en-GB" sz="360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782981"/>
            <a:ext cx="6842935" cy="4393982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The Netherlands: </a:t>
            </a:r>
            <a:r>
              <a:rPr lang="cs-CZ" sz="2000" dirty="0"/>
              <a:t>?</a:t>
            </a:r>
            <a:endParaRPr lang="en-GB" sz="2000" i="1" dirty="0"/>
          </a:p>
          <a:p>
            <a:r>
              <a:rPr lang="cs-CZ" sz="2000" dirty="0" err="1"/>
              <a:t>The</a:t>
            </a:r>
            <a:r>
              <a:rPr lang="cs-CZ" sz="2000" dirty="0"/>
              <a:t> Czech Republic</a:t>
            </a:r>
            <a:r>
              <a:rPr lang="en-GB" sz="2000" dirty="0"/>
              <a:t>: </a:t>
            </a:r>
            <a:r>
              <a:rPr lang="cs-CZ" sz="2000" dirty="0"/>
              <a:t>Agáta </a:t>
            </a:r>
            <a:r>
              <a:rPr lang="cs-CZ" sz="2000" dirty="0" err="1"/>
              <a:t>Ižvoltová</a:t>
            </a:r>
            <a:r>
              <a:rPr lang="cs-CZ" sz="2000" dirty="0"/>
              <a:t>, Kristýna Kolářová, David Horsák, Jindřich </a:t>
            </a:r>
            <a:r>
              <a:rPr lang="cs-CZ" sz="2000" dirty="0" err="1"/>
              <a:t>Červenák</a:t>
            </a:r>
            <a:r>
              <a:rPr lang="cs-CZ" sz="2000" dirty="0"/>
              <a:t>, Nikos </a:t>
            </a:r>
            <a:r>
              <a:rPr lang="cs-CZ" sz="2000" dirty="0" err="1"/>
              <a:t>Kalaitzidis</a:t>
            </a:r>
            <a:endParaRPr lang="en-GB" sz="2000" i="1" dirty="0"/>
          </a:p>
          <a:p>
            <a:r>
              <a:rPr lang="en-GB" sz="2000" dirty="0"/>
              <a:t>Portugal: </a:t>
            </a:r>
            <a:r>
              <a:rPr lang="cs-CZ" sz="2000" dirty="0"/>
              <a:t>Maria Júlia </a:t>
            </a:r>
            <a:r>
              <a:rPr lang="cs-CZ" sz="2000" dirty="0" err="1"/>
              <a:t>Fonseca</a:t>
            </a:r>
            <a:r>
              <a:rPr lang="cs-CZ" sz="2000" dirty="0"/>
              <a:t>, Karl </a:t>
            </a:r>
            <a:r>
              <a:rPr lang="cs-CZ" sz="2000" dirty="0" err="1"/>
              <a:t>Wikesjo</a:t>
            </a:r>
            <a:r>
              <a:rPr lang="cs-CZ" sz="2000" dirty="0"/>
              <a:t>, Isabel Miguel, </a:t>
            </a:r>
            <a:r>
              <a:rPr lang="cs-CZ" sz="2000" dirty="0" err="1"/>
              <a:t>Jués</a:t>
            </a:r>
            <a:r>
              <a:rPr lang="cs-CZ" sz="2000" dirty="0"/>
              <a:t> </a:t>
            </a:r>
            <a:r>
              <a:rPr lang="cs-CZ" sz="2000" dirty="0" err="1"/>
              <a:t>Diogo</a:t>
            </a:r>
            <a:r>
              <a:rPr lang="cs-CZ" sz="2000" dirty="0"/>
              <a:t>, </a:t>
            </a:r>
            <a:r>
              <a:rPr lang="cs-CZ" sz="2000" dirty="0" err="1"/>
              <a:t>Diogo</a:t>
            </a:r>
            <a:r>
              <a:rPr lang="cs-CZ" sz="2000" dirty="0"/>
              <a:t> </a:t>
            </a:r>
            <a:r>
              <a:rPr lang="cs-CZ" sz="2000" dirty="0" err="1"/>
              <a:t>Leite</a:t>
            </a:r>
            <a:endParaRPr lang="en-GB" sz="2000" i="1" dirty="0"/>
          </a:p>
          <a:p>
            <a:r>
              <a:rPr lang="en-GB" sz="2000" dirty="0"/>
              <a:t>Spain: </a:t>
            </a:r>
            <a:r>
              <a:rPr lang="cs-CZ" sz="2000" dirty="0"/>
              <a:t>?</a:t>
            </a:r>
            <a:endParaRPr lang="en-GB" sz="2000" i="1" dirty="0"/>
          </a:p>
          <a:p>
            <a:pPr marL="0" indent="0">
              <a:buNone/>
            </a:pPr>
            <a:endParaRPr lang="cs-CZ" sz="2000" i="1" dirty="0"/>
          </a:p>
          <a:p>
            <a:pPr marL="0" indent="0">
              <a:buNone/>
            </a:pPr>
            <a:r>
              <a:rPr lang="cs-CZ" sz="2000" i="1" dirty="0"/>
              <a:t>THE BEST WAY TO GET TO YOUR SCHOOL?</a:t>
            </a:r>
          </a:p>
          <a:p>
            <a:pPr>
              <a:buFontTx/>
              <a:buChar char="-"/>
            </a:pPr>
            <a:r>
              <a:rPr lang="cs-CZ" sz="2000" i="1" dirty="0" err="1"/>
              <a:t>Aalborg</a:t>
            </a:r>
            <a:r>
              <a:rPr lang="cs-CZ" sz="2000" i="1" dirty="0"/>
              <a:t> </a:t>
            </a:r>
            <a:r>
              <a:rPr lang="cs-CZ" sz="2000" i="1" dirty="0" err="1"/>
              <a:t>airport</a:t>
            </a:r>
            <a:endParaRPr lang="cs-CZ" sz="2000" i="1" dirty="0"/>
          </a:p>
          <a:p>
            <a:pPr>
              <a:buFontTx/>
              <a:buChar char="-"/>
            </a:pPr>
            <a:r>
              <a:rPr lang="cs-CZ" sz="2000" i="1" dirty="0" err="1"/>
              <a:t>Then</a:t>
            </a:r>
            <a:r>
              <a:rPr lang="cs-CZ" sz="2000" i="1" dirty="0"/>
              <a:t> </a:t>
            </a:r>
            <a:r>
              <a:rPr lang="cs-CZ" sz="2000" i="1" dirty="0" err="1"/>
              <a:t>Train</a:t>
            </a:r>
            <a:r>
              <a:rPr lang="cs-CZ" sz="2000" i="1" dirty="0"/>
              <a:t>?/Bus? – </a:t>
            </a:r>
            <a:r>
              <a:rPr lang="cs-CZ" sz="2000" i="1" dirty="0" err="1"/>
              <a:t>sorted</a:t>
            </a:r>
            <a:r>
              <a:rPr lang="cs-CZ" sz="2000" i="1" dirty="0"/>
              <a:t> </a:t>
            </a:r>
            <a:r>
              <a:rPr lang="cs-CZ" sz="2000" i="1" dirty="0" err="1"/>
              <a:t>out</a:t>
            </a:r>
            <a:endParaRPr lang="cs-CZ" sz="2000" i="1" dirty="0"/>
          </a:p>
          <a:p>
            <a:pPr marL="0" indent="0">
              <a:buNone/>
            </a:pPr>
            <a:r>
              <a:rPr lang="cs-CZ" sz="2000" i="1" dirty="0"/>
              <a:t>ACCOMMODATION</a:t>
            </a:r>
          </a:p>
          <a:p>
            <a:pPr marL="0" indent="0">
              <a:buNone/>
            </a:pPr>
            <a:r>
              <a:rPr lang="cs-CZ" sz="2000" i="1" dirty="0"/>
              <a:t>- </a:t>
            </a:r>
            <a:r>
              <a:rPr lang="cs-CZ" sz="2000" i="1" dirty="0" err="1"/>
              <a:t>Which</a:t>
            </a:r>
            <a:r>
              <a:rPr lang="cs-CZ" sz="2000" i="1" dirty="0"/>
              <a:t> </a:t>
            </a:r>
            <a:r>
              <a:rPr lang="cs-CZ" sz="2000" i="1" dirty="0" err="1"/>
              <a:t>hotels</a:t>
            </a:r>
            <a:r>
              <a:rPr lang="cs-CZ" sz="2000" i="1" dirty="0"/>
              <a:t>? </a:t>
            </a:r>
            <a:r>
              <a:rPr lang="cs-CZ" sz="2000" i="1" dirty="0" err="1"/>
              <a:t>Where</a:t>
            </a:r>
            <a:r>
              <a:rPr lang="cs-CZ" sz="2000" i="1" dirty="0"/>
              <a:t>? – </a:t>
            </a:r>
            <a:r>
              <a:rPr lang="cs-CZ" sz="2000" i="1" dirty="0" err="1"/>
              <a:t>Cabinn</a:t>
            </a:r>
            <a:r>
              <a:rPr lang="cs-CZ" sz="2000" i="1" dirty="0"/>
              <a:t> – </a:t>
            </a:r>
            <a:r>
              <a:rPr lang="cs-CZ" sz="2000" i="1" dirty="0" err="1"/>
              <a:t>taking</a:t>
            </a:r>
            <a:r>
              <a:rPr lang="cs-CZ" sz="2000" i="1" dirty="0"/>
              <a:t> </a:t>
            </a:r>
            <a:r>
              <a:rPr lang="cs-CZ" sz="2000" i="1" dirty="0" err="1"/>
              <a:t>the</a:t>
            </a:r>
            <a:r>
              <a:rPr lang="cs-CZ" sz="2000" i="1" dirty="0"/>
              <a:t> bus to </a:t>
            </a:r>
            <a:r>
              <a:rPr lang="cs-CZ" sz="2000" i="1" dirty="0" err="1"/>
              <a:t>school</a:t>
            </a:r>
            <a:endParaRPr lang="cs-CZ" sz="2000" i="1" dirty="0"/>
          </a:p>
          <a:p>
            <a:pPr marL="0" indent="0">
              <a:buNone/>
            </a:pPr>
            <a:endParaRPr lang="cs-CZ" sz="2000" i="1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Obrázek 3">
            <a:extLst>
              <a:ext uri="{FF2B5EF4-FFF2-40B4-BE49-F238E27FC236}">
                <a16:creationId xmlns:a16="http://schemas.microsoft.com/office/drawing/2014/main" id="{06088F21-287C-471B-B73D-E55730E83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4" r="1" b="1"/>
          <a:stretch/>
        </p:blipFill>
        <p:spPr bwMode="auto">
          <a:xfrm>
            <a:off x="8132318" y="1782981"/>
            <a:ext cx="3416214" cy="355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7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C2 </a:t>
            </a:r>
            <a:r>
              <a:rPr lang="cs-CZ" dirty="0"/>
              <a:t>T</a:t>
            </a:r>
            <a:r>
              <a:rPr lang="en-GB" dirty="0"/>
              <a:t>asks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Food waste in our countries - overview = OK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Videos - recipes = The Dutch work is missing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Food supply chain presentation = The Dutch work is missing</a:t>
            </a: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                                                            I can´t open Danish file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Posters/campaign = OK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cs-CZ" sz="2400" i="1" dirty="0">
                <a:solidFill>
                  <a:schemeClr val="accent6"/>
                </a:solidFill>
              </a:rPr>
              <a:t>                 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1F0FA1D-68DB-44E9-B8FA-C97CA7459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9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24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</p:spPr>
        <p:txBody>
          <a:bodyPr anchor="ctr">
            <a:normAutofit/>
          </a:bodyPr>
          <a:lstStyle/>
          <a:p>
            <a:r>
              <a:rPr lang="en-GB" sz="3000"/>
              <a:t>WORKSHOP</a:t>
            </a:r>
            <a:r>
              <a:rPr lang="cs-CZ" sz="3000"/>
              <a:t>: FOOD LOSS AND WASTE REDUCTION</a:t>
            </a:r>
            <a:br>
              <a:rPr lang="cs-CZ" sz="3000"/>
            </a:br>
            <a:endParaRPr lang="en-GB" sz="3000" b="1" i="1"/>
          </a:p>
        </p:txBody>
      </p:sp>
      <p:sp>
        <p:nvSpPr>
          <p:cNvPr id="32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D11CF6-AEE4-4268-B098-B825A5B82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263" y="457200"/>
            <a:ext cx="6007608" cy="192938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500"/>
              <a:t>Working on a presentation: </a:t>
            </a:r>
            <a:endParaRPr lang="cs-CZ" sz="1500"/>
          </a:p>
          <a:p>
            <a:pPr marL="457200" indent="-457200">
              <a:buAutoNum type="alphaLcPeriod"/>
            </a:pPr>
            <a:r>
              <a:rPr lang="en-US" sz="1500"/>
              <a:t>Present yourself, your country, region, town and school </a:t>
            </a:r>
            <a:endParaRPr lang="cs-CZ" sz="1500"/>
          </a:p>
          <a:p>
            <a:pPr marL="457200" indent="-457200">
              <a:buAutoNum type="alphaLcPeriod"/>
            </a:pPr>
            <a:r>
              <a:rPr lang="en-US" sz="1500"/>
              <a:t>Present your findings about food waste and how to reduce it </a:t>
            </a:r>
            <a:endParaRPr lang="cs-CZ" sz="1500"/>
          </a:p>
          <a:p>
            <a:pPr marL="457200" indent="-457200">
              <a:buAutoNum type="alphaLcPeriod"/>
            </a:pPr>
            <a:r>
              <a:rPr lang="en-US" sz="1500"/>
              <a:t>Present the product you have chosen to follow in the food chain </a:t>
            </a:r>
            <a:endParaRPr lang="cs-CZ" sz="1500"/>
          </a:p>
          <a:p>
            <a:pPr marL="457200" indent="-457200">
              <a:buAutoNum type="alphaLcPeriod"/>
            </a:pPr>
            <a:r>
              <a:rPr lang="cs-CZ" sz="1500"/>
              <a:t>Discuss the attitude towards the food loss and waste reduction in your country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54D3EAE-926E-4553-BC9C-88C373BF3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4255" y="2569464"/>
            <a:ext cx="3852289" cy="367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429A60DB-4455-4DD3-B010-75B04BCEE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736758"/>
              </p:ext>
            </p:extLst>
          </p:nvPr>
        </p:nvGraphicFramePr>
        <p:xfrm>
          <a:off x="6565525" y="3131283"/>
          <a:ext cx="4846054" cy="3896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6054">
                  <a:extLst>
                    <a:ext uri="{9D8B030D-6E8A-4147-A177-3AD203B41FA5}">
                      <a16:colId xmlns:a16="http://schemas.microsoft.com/office/drawing/2014/main" val="3981818990"/>
                    </a:ext>
                  </a:extLst>
                </a:gridCol>
              </a:tblGrid>
              <a:tr h="1718303">
                <a:tc>
                  <a:txBody>
                    <a:bodyPr/>
                    <a:lstStyle/>
                    <a:p>
                      <a:pPr algn="ctr"/>
                      <a:r>
                        <a:rPr lang="cs-CZ" sz="3300"/>
                        <a:t>Summary of everything we have done for C2 mobility so far</a:t>
                      </a:r>
                    </a:p>
                  </a:txBody>
                  <a:tcPr marL="166436" marR="166436" marT="83218" marB="83218"/>
                </a:tc>
                <a:extLst>
                  <a:ext uri="{0D108BD9-81ED-4DB2-BD59-A6C34878D82A}">
                    <a16:rowId xmlns:a16="http://schemas.microsoft.com/office/drawing/2014/main" val="3848965999"/>
                  </a:ext>
                </a:extLst>
              </a:tr>
              <a:tr h="836996">
                <a:tc>
                  <a:txBody>
                    <a:bodyPr/>
                    <a:lstStyle/>
                    <a:p>
                      <a:r>
                        <a:rPr lang="cs-CZ" sz="3300" dirty="0" err="1"/>
                        <a:t>The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programme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of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the</a:t>
                      </a:r>
                      <a:r>
                        <a:rPr lang="cs-CZ" sz="3300" dirty="0"/>
                        <a:t> mobility </a:t>
                      </a:r>
                      <a:r>
                        <a:rPr lang="cs-CZ" sz="3300" dirty="0" err="1"/>
                        <a:t>being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introduced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during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the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next</a:t>
                      </a:r>
                      <a:r>
                        <a:rPr lang="cs-CZ" sz="3300" dirty="0"/>
                        <a:t> </a:t>
                      </a:r>
                      <a:r>
                        <a:rPr lang="cs-CZ" sz="3300" dirty="0" err="1"/>
                        <a:t>videoconference</a:t>
                      </a:r>
                      <a:r>
                        <a:rPr lang="cs-CZ" sz="3300" dirty="0"/>
                        <a:t>?</a:t>
                      </a:r>
                    </a:p>
                  </a:txBody>
                  <a:tcPr marL="166436" marR="166436" marT="83218" marB="83218"/>
                </a:tc>
                <a:extLst>
                  <a:ext uri="{0D108BD9-81ED-4DB2-BD59-A6C34878D82A}">
                    <a16:rowId xmlns:a16="http://schemas.microsoft.com/office/drawing/2014/main" val="3849188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89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46FC0D-01AF-495D-BD69-87072DD94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43887" cy="1325563"/>
          </a:xfrm>
        </p:spPr>
        <p:txBody>
          <a:bodyPr/>
          <a:lstStyle/>
          <a:p>
            <a:pPr algn="ctr"/>
            <a:r>
              <a:rPr lang="en-GB" dirty="0"/>
              <a:t>C3: The importance of green areas in urban setting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FA3E51-10E1-4FC6-B936-8E90EEDD4C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65459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Each country should prepare a PowerPoint presentation about: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sz="2000" dirty="0"/>
              <a:t>results of your research connected with this topic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mapping green spaces in your surroundings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proposals of improvement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documenting the process of revitalisation of a place in your school/surroundings (the real work + photos)</a:t>
            </a:r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r>
              <a:rPr lang="en-GB" dirty="0"/>
              <a:t>After that we should discuss the presentations during a videoconference among the students (2 countries together again).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2A1572BC-A090-4558-B17A-4983CA2A4E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9403E23-6C8D-4343-840B-4D55EB1FD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99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4FFBE7D-6825-4803-9FB5-7003256031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238466" cy="2991416"/>
          </a:xfrm>
        </p:spPr>
        <p:txBody>
          <a:bodyPr anchor="b">
            <a:normAutofit fontScale="90000"/>
          </a:bodyPr>
          <a:lstStyle/>
          <a:p>
            <a:pPr algn="l"/>
            <a:br>
              <a:rPr lang="cs-CZ" sz="4200" dirty="0"/>
            </a:br>
            <a:br>
              <a:rPr lang="cs-CZ" sz="4200" dirty="0"/>
            </a:br>
            <a:br>
              <a:rPr lang="cs-CZ" sz="4200" dirty="0"/>
            </a:br>
            <a:r>
              <a:rPr lang="cs-CZ" sz="4200" dirty="0"/>
              <a:t>OUR NEXT</a:t>
            </a:r>
            <a:br>
              <a:rPr lang="cs-CZ" sz="4200" dirty="0"/>
            </a:br>
            <a:r>
              <a:rPr lang="cs-CZ" sz="4200"/>
              <a:t>VIDEOCONFERENCE _May 5, </a:t>
            </a:r>
            <a:r>
              <a:rPr lang="cs-CZ" sz="4200" dirty="0"/>
              <a:t>4 </a:t>
            </a:r>
            <a:r>
              <a:rPr lang="cs-CZ" sz="4200" dirty="0" err="1"/>
              <a:t>p.m</a:t>
            </a:r>
            <a:r>
              <a:rPr lang="cs-CZ" sz="4200" dirty="0"/>
              <a:t>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1E2F43C-73DC-49E2-A3D8-335596E589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/>
          </a:bodyPr>
          <a:lstStyle/>
          <a:p>
            <a:pPr algn="l"/>
            <a:endParaRPr lang="cs-CZ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3B6D2DA-8770-4F51-B6FA-F00DB482D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1503" y="2201697"/>
            <a:ext cx="3217333" cy="307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86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435</Words>
  <Application>Microsoft Office PowerPoint</Application>
  <PresentationFormat>Širokoúhlá obrazovka</PresentationFormat>
  <Paragraphs>88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Coordinators Meeting 5th April 2022</vt:lpstr>
      <vt:lpstr>Updated duration of the project</vt:lpstr>
      <vt:lpstr>TIMETABLE OF THE MOBILITIES </vt:lpstr>
      <vt:lpstr>After mobility C1 Tasks</vt:lpstr>
      <vt:lpstr>C2 Students + transport + accommodation</vt:lpstr>
      <vt:lpstr>C2 Tasks</vt:lpstr>
      <vt:lpstr>WORKSHOP: FOOD LOSS AND WASTE REDUCTION </vt:lpstr>
      <vt:lpstr>C3: The importance of green areas in urban setting</vt:lpstr>
      <vt:lpstr>   OUR NEXT VIDEOCONFERENCE _May 5, 4 p.m.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Romana</dc:creator>
  <cp:lastModifiedBy>Přikrylová Romana</cp:lastModifiedBy>
  <cp:revision>71</cp:revision>
  <dcterms:created xsi:type="dcterms:W3CDTF">2021-09-19T14:50:01Z</dcterms:created>
  <dcterms:modified xsi:type="dcterms:W3CDTF">2022-04-05T13:20:11Z</dcterms:modified>
</cp:coreProperties>
</file>