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58" r:id="rId5"/>
    <p:sldId id="264" r:id="rId6"/>
    <p:sldId id="271" r:id="rId7"/>
    <p:sldId id="262" r:id="rId8"/>
    <p:sldId id="265" r:id="rId9"/>
    <p:sldId id="27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1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743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286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61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430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739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74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6270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1045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570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4703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413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B45-21CC-4705-829F-0E2C6668FB16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966B9-9719-46E5-9616-9FCC96A44D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3492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9C2509-C53A-4CAE-97B9-D3D66BCB2A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err="1"/>
              <a:t>Videoconference_teachers_October</a:t>
            </a:r>
            <a:r>
              <a:rPr lang="cs-CZ" dirty="0"/>
              <a:t> 21, 2021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C995F52-E3F1-47D2-9E15-4771A33337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9793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796E8E-EADD-42C5-B005-1FE7C343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/>
              <a:t>Extension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project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43A476F-1118-4BF8-8180-117CFA819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dirty="0" err="1"/>
              <a:t>The</a:t>
            </a:r>
            <a:r>
              <a:rPr lang="cs-CZ" dirty="0"/>
              <a:t> end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project</a:t>
            </a:r>
            <a:r>
              <a:rPr lang="cs-CZ" dirty="0"/>
              <a:t> </a:t>
            </a:r>
            <a:r>
              <a:rPr lang="cs-CZ" dirty="0" err="1"/>
              <a:t>now</a:t>
            </a:r>
            <a:r>
              <a:rPr lang="cs-CZ" dirty="0"/>
              <a:t>: August 31, 2022</a:t>
            </a:r>
          </a:p>
          <a:p>
            <a:pPr algn="ctr"/>
            <a:r>
              <a:rPr lang="cs-CZ" dirty="0" err="1"/>
              <a:t>Suggested</a:t>
            </a:r>
            <a:r>
              <a:rPr lang="cs-CZ" dirty="0"/>
              <a:t> end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project</a:t>
            </a:r>
            <a:r>
              <a:rPr lang="cs-CZ" dirty="0"/>
              <a:t>: August 31, 2023</a:t>
            </a:r>
          </a:p>
          <a:p>
            <a:pPr marL="0" indent="0" algn="ctr">
              <a:buNone/>
            </a:pPr>
            <a:endParaRPr lang="cs-CZ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cs-CZ" dirty="0" err="1">
                <a:solidFill>
                  <a:srgbClr val="FF0000"/>
                </a:solidFill>
              </a:rPr>
              <a:t>The</a:t>
            </a:r>
            <a:r>
              <a:rPr lang="cs-CZ" dirty="0">
                <a:solidFill>
                  <a:srgbClr val="FF0000"/>
                </a:solidFill>
              </a:rPr>
              <a:t> Czech </a:t>
            </a:r>
            <a:r>
              <a:rPr lang="cs-CZ" dirty="0" err="1">
                <a:solidFill>
                  <a:srgbClr val="FF0000"/>
                </a:solidFill>
              </a:rPr>
              <a:t>national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dirty="0" err="1">
                <a:solidFill>
                  <a:srgbClr val="FF0000"/>
                </a:solidFill>
              </a:rPr>
              <a:t>agency</a:t>
            </a:r>
            <a:r>
              <a:rPr lang="cs-CZ" dirty="0">
                <a:solidFill>
                  <a:srgbClr val="FF0000"/>
                </a:solidFill>
              </a:rPr>
              <a:t> has </a:t>
            </a:r>
            <a:r>
              <a:rPr lang="cs-CZ" dirty="0" err="1">
                <a:solidFill>
                  <a:srgbClr val="FF0000"/>
                </a:solidFill>
              </a:rPr>
              <a:t>been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dirty="0" err="1">
                <a:solidFill>
                  <a:srgbClr val="FF0000"/>
                </a:solidFill>
              </a:rPr>
              <a:t>officially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dirty="0" err="1">
                <a:solidFill>
                  <a:srgbClr val="FF0000"/>
                </a:solidFill>
              </a:rPr>
              <a:t>asked</a:t>
            </a:r>
            <a:r>
              <a:rPr lang="cs-CZ" dirty="0">
                <a:solidFill>
                  <a:srgbClr val="FF0000"/>
                </a:solidFill>
              </a:rPr>
              <a:t> to </a:t>
            </a:r>
            <a:r>
              <a:rPr lang="cs-CZ" dirty="0" err="1">
                <a:solidFill>
                  <a:srgbClr val="FF0000"/>
                </a:solidFill>
              </a:rPr>
              <a:t>extend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dirty="0" err="1">
                <a:solidFill>
                  <a:srgbClr val="FF0000"/>
                </a:solidFill>
              </a:rPr>
              <a:t>the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dirty="0" err="1">
                <a:solidFill>
                  <a:srgbClr val="FF0000"/>
                </a:solidFill>
              </a:rPr>
              <a:t>project</a:t>
            </a:r>
            <a:r>
              <a:rPr lang="cs-CZ" dirty="0">
                <a:solidFill>
                  <a:srgbClr val="FF0000"/>
                </a:solidFill>
              </a:rPr>
              <a:t>, </a:t>
            </a:r>
            <a:r>
              <a:rPr lang="cs-CZ" dirty="0" err="1">
                <a:solidFill>
                  <a:srgbClr val="FF0000"/>
                </a:solidFill>
              </a:rPr>
              <a:t>we</a:t>
            </a:r>
            <a:r>
              <a:rPr lang="cs-CZ" dirty="0">
                <a:solidFill>
                  <a:srgbClr val="FF0000"/>
                </a:solidFill>
              </a:rPr>
              <a:t> are </a:t>
            </a:r>
            <a:r>
              <a:rPr lang="cs-CZ" dirty="0" err="1">
                <a:solidFill>
                  <a:srgbClr val="FF0000"/>
                </a:solidFill>
              </a:rPr>
              <a:t>waiting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dirty="0" err="1">
                <a:solidFill>
                  <a:srgbClr val="FF0000"/>
                </a:solidFill>
              </a:rPr>
              <a:t>for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dirty="0" err="1">
                <a:solidFill>
                  <a:srgbClr val="FF0000"/>
                </a:solidFill>
              </a:rPr>
              <a:t>the</a:t>
            </a:r>
            <a:r>
              <a:rPr lang="cs-CZ" dirty="0">
                <a:solidFill>
                  <a:srgbClr val="FF0000"/>
                </a:solidFill>
              </a:rPr>
              <a:t> response/</a:t>
            </a:r>
            <a:r>
              <a:rPr lang="cs-CZ" dirty="0" err="1">
                <a:solidFill>
                  <a:srgbClr val="FF0000"/>
                </a:solidFill>
              </a:rPr>
              <a:t>confirmation</a:t>
            </a:r>
            <a:r>
              <a:rPr lang="cs-CZ" dirty="0">
                <a:solidFill>
                  <a:srgbClr val="FF0000"/>
                </a:solidFill>
              </a:rPr>
              <a:t>.</a:t>
            </a:r>
          </a:p>
          <a:p>
            <a:pPr marL="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1835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A0D249-3010-44B8-8108-E44C48FE7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MOBILITIES AFTER EXTENSION?</a:t>
            </a:r>
            <a:br>
              <a:rPr lang="cs-CZ" dirty="0"/>
            </a:br>
            <a:r>
              <a:rPr lang="cs-CZ" sz="2800" dirty="0"/>
              <a:t>5 </a:t>
            </a:r>
            <a:r>
              <a:rPr lang="cs-CZ" sz="2800" dirty="0" err="1"/>
              <a:t>pupils</a:t>
            </a:r>
            <a:r>
              <a:rPr lang="cs-CZ" sz="2800" dirty="0"/>
              <a:t> + 2 </a:t>
            </a:r>
            <a:r>
              <a:rPr lang="cs-CZ" sz="2800" dirty="0" err="1"/>
              <a:t>teachers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8CD3027-AE79-4D55-A63D-FD47DFFE45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/>
              <a:t>16th – 23rd JANUARY 2022</a:t>
            </a:r>
          </a:p>
          <a:p>
            <a:pPr marL="0" indent="0" algn="ctr">
              <a:buNone/>
            </a:pPr>
            <a:r>
              <a:rPr lang="cs-CZ" dirty="0"/>
              <a:t>(THE CZECH REPUBLIC)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MAY 2022?</a:t>
            </a:r>
          </a:p>
          <a:p>
            <a:pPr marL="0" indent="0" algn="ctr">
              <a:buNone/>
            </a:pPr>
            <a:r>
              <a:rPr lang="cs-CZ" dirty="0"/>
              <a:t>(DENMARK)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OCTOBER 2022</a:t>
            </a:r>
          </a:p>
          <a:p>
            <a:pPr marL="0" indent="0" algn="ctr">
              <a:buNone/>
            </a:pPr>
            <a:r>
              <a:rPr lang="cs-CZ" dirty="0"/>
              <a:t>(SPAIN)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372547A-D0BD-454E-A849-A3D10B9E9D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/>
              <a:t>JANUARY 2023</a:t>
            </a:r>
          </a:p>
          <a:p>
            <a:pPr marL="0" indent="0" algn="ctr">
              <a:buNone/>
            </a:pPr>
            <a:r>
              <a:rPr lang="cs-CZ" dirty="0"/>
              <a:t>(THE NETHERLANDS)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MAY 2023</a:t>
            </a:r>
          </a:p>
          <a:p>
            <a:pPr marL="0" indent="0" algn="ctr">
              <a:buNone/>
            </a:pPr>
            <a:r>
              <a:rPr lang="cs-CZ" dirty="0"/>
              <a:t>(PORTUGAL)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1248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6B2584-0340-4EE2-8F0A-E4BDB5C89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5FBF28-7C0A-47EA-8941-8CF40E501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u="sng" dirty="0"/>
              <a:t>MOBILITIES = TRAVELLING:</a:t>
            </a:r>
          </a:p>
          <a:p>
            <a:pPr marL="0" indent="0" algn="ctr">
              <a:buNone/>
            </a:pPr>
            <a:r>
              <a:rPr lang="cs-CZ" i="1" dirty="0">
                <a:solidFill>
                  <a:srgbClr val="FF0000"/>
                </a:solidFill>
              </a:rPr>
              <a:t>16th </a:t>
            </a:r>
            <a:r>
              <a:rPr lang="cs-CZ" i="1" dirty="0" err="1">
                <a:solidFill>
                  <a:srgbClr val="FF0000"/>
                </a:solidFill>
              </a:rPr>
              <a:t>January</a:t>
            </a:r>
            <a:r>
              <a:rPr lang="cs-CZ" i="1" dirty="0">
                <a:solidFill>
                  <a:srgbClr val="FF0000"/>
                </a:solidFill>
              </a:rPr>
              <a:t> = </a:t>
            </a:r>
            <a:r>
              <a:rPr lang="cs-CZ" i="1" dirty="0" err="1">
                <a:solidFill>
                  <a:srgbClr val="FF0000"/>
                </a:solidFill>
              </a:rPr>
              <a:t>arrival</a:t>
            </a:r>
            <a:endParaRPr lang="cs-CZ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cs-CZ" i="1" dirty="0">
                <a:solidFill>
                  <a:srgbClr val="FF0000"/>
                </a:solidFill>
              </a:rPr>
              <a:t>23rd </a:t>
            </a:r>
            <a:r>
              <a:rPr lang="cs-CZ" i="1" dirty="0" err="1">
                <a:solidFill>
                  <a:srgbClr val="FF0000"/>
                </a:solidFill>
              </a:rPr>
              <a:t>January</a:t>
            </a:r>
            <a:r>
              <a:rPr lang="cs-CZ" i="1" dirty="0">
                <a:solidFill>
                  <a:srgbClr val="FF0000"/>
                </a:solidFill>
              </a:rPr>
              <a:t> = </a:t>
            </a:r>
            <a:r>
              <a:rPr lang="cs-CZ" i="1" dirty="0" err="1">
                <a:solidFill>
                  <a:srgbClr val="FF0000"/>
                </a:solidFill>
              </a:rPr>
              <a:t>departure</a:t>
            </a:r>
            <a:endParaRPr lang="cs-CZ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cs-CZ" b="1" dirty="0"/>
              <a:t>THE CR </a:t>
            </a:r>
            <a:r>
              <a:rPr lang="cs-CZ" dirty="0"/>
              <a:t>= </a:t>
            </a:r>
            <a:r>
              <a:rPr lang="cs-CZ" dirty="0" err="1"/>
              <a:t>only</a:t>
            </a:r>
            <a:r>
              <a:rPr lang="cs-CZ" dirty="0"/>
              <a:t> </a:t>
            </a:r>
            <a:r>
              <a:rPr lang="cs-CZ" dirty="0" err="1"/>
              <a:t>vaccinated</a:t>
            </a:r>
            <a:r>
              <a:rPr lang="cs-CZ" dirty="0"/>
              <a:t> </a:t>
            </a:r>
            <a:r>
              <a:rPr lang="cs-CZ" dirty="0" err="1"/>
              <a:t>children</a:t>
            </a:r>
            <a:r>
              <a:rPr lang="cs-CZ" dirty="0"/>
              <a:t> are </a:t>
            </a:r>
            <a:r>
              <a:rPr lang="cs-CZ" dirty="0" err="1"/>
              <a:t>going</a:t>
            </a:r>
            <a:r>
              <a:rPr lang="cs-CZ" dirty="0"/>
              <a:t> to </a:t>
            </a:r>
            <a:r>
              <a:rPr lang="cs-CZ" dirty="0" err="1"/>
              <a:t>travel</a:t>
            </a:r>
            <a:endParaRPr lang="cs-CZ" dirty="0"/>
          </a:p>
          <a:p>
            <a:pPr marL="0" indent="0" algn="ctr">
              <a:buNone/>
            </a:pPr>
            <a:r>
              <a:rPr lang="cs-CZ" b="1" dirty="0" err="1"/>
              <a:t>Spain</a:t>
            </a:r>
            <a:r>
              <a:rPr lang="cs-CZ" dirty="0"/>
              <a:t> = </a:t>
            </a:r>
            <a:r>
              <a:rPr lang="cs-CZ" dirty="0" err="1"/>
              <a:t>negatively</a:t>
            </a:r>
            <a:r>
              <a:rPr lang="cs-CZ" dirty="0"/>
              <a:t> </a:t>
            </a:r>
            <a:r>
              <a:rPr lang="cs-CZ" dirty="0" err="1"/>
              <a:t>tested</a:t>
            </a:r>
            <a:r>
              <a:rPr lang="cs-CZ" dirty="0"/>
              <a:t> </a:t>
            </a:r>
            <a:r>
              <a:rPr lang="cs-CZ" dirty="0" err="1"/>
              <a:t>children</a:t>
            </a:r>
            <a:r>
              <a:rPr lang="cs-CZ" dirty="0"/>
              <a:t>, </a:t>
            </a:r>
            <a:r>
              <a:rPr lang="cs-CZ" dirty="0" err="1"/>
              <a:t>vaccinated</a:t>
            </a:r>
            <a:r>
              <a:rPr lang="cs-CZ" dirty="0"/>
              <a:t> </a:t>
            </a:r>
            <a:r>
              <a:rPr lang="cs-CZ" dirty="0" err="1"/>
              <a:t>children</a:t>
            </a:r>
            <a:r>
              <a:rPr lang="cs-CZ" dirty="0"/>
              <a:t> are </a:t>
            </a:r>
            <a:r>
              <a:rPr lang="cs-CZ" dirty="0" err="1"/>
              <a:t>going</a:t>
            </a:r>
            <a:r>
              <a:rPr lang="cs-CZ" dirty="0"/>
              <a:t> to </a:t>
            </a:r>
            <a:r>
              <a:rPr lang="cs-CZ" dirty="0" err="1"/>
              <a:t>travel</a:t>
            </a:r>
            <a:endParaRPr lang="cs-CZ" dirty="0"/>
          </a:p>
          <a:p>
            <a:pPr marL="0" indent="0" algn="ctr">
              <a:buNone/>
            </a:pPr>
            <a:r>
              <a:rPr lang="cs-CZ" b="1" dirty="0" err="1"/>
              <a:t>The</a:t>
            </a:r>
            <a:r>
              <a:rPr lang="cs-CZ" b="1" dirty="0"/>
              <a:t> </a:t>
            </a:r>
            <a:r>
              <a:rPr lang="cs-CZ" b="1" dirty="0" err="1"/>
              <a:t>Netherlands</a:t>
            </a:r>
            <a:r>
              <a:rPr lang="cs-CZ" b="1" dirty="0"/>
              <a:t> = </a:t>
            </a:r>
            <a:r>
              <a:rPr lang="cs-CZ" dirty="0" err="1"/>
              <a:t>negatively</a:t>
            </a:r>
            <a:r>
              <a:rPr lang="cs-CZ" dirty="0"/>
              <a:t> </a:t>
            </a:r>
            <a:r>
              <a:rPr lang="cs-CZ" dirty="0" err="1"/>
              <a:t>tested</a:t>
            </a:r>
            <a:r>
              <a:rPr lang="cs-CZ" dirty="0"/>
              <a:t> </a:t>
            </a:r>
            <a:r>
              <a:rPr lang="cs-CZ" dirty="0" err="1"/>
              <a:t>children</a:t>
            </a:r>
            <a:r>
              <a:rPr lang="cs-CZ" dirty="0"/>
              <a:t>, </a:t>
            </a:r>
            <a:r>
              <a:rPr lang="cs-CZ" dirty="0" err="1"/>
              <a:t>vaccinated</a:t>
            </a:r>
            <a:r>
              <a:rPr lang="cs-CZ" dirty="0"/>
              <a:t> </a:t>
            </a:r>
            <a:r>
              <a:rPr lang="cs-CZ" dirty="0" err="1"/>
              <a:t>children</a:t>
            </a:r>
            <a:r>
              <a:rPr lang="cs-CZ" dirty="0"/>
              <a:t> are </a:t>
            </a:r>
            <a:r>
              <a:rPr lang="cs-CZ" dirty="0" err="1"/>
              <a:t>going</a:t>
            </a:r>
            <a:r>
              <a:rPr lang="cs-CZ" dirty="0"/>
              <a:t> to </a:t>
            </a:r>
            <a:r>
              <a:rPr lang="cs-CZ" dirty="0" err="1"/>
              <a:t>travel</a:t>
            </a:r>
            <a:endParaRPr lang="cs-CZ" dirty="0"/>
          </a:p>
          <a:p>
            <a:pPr marL="0" indent="0" algn="ctr">
              <a:buNone/>
            </a:pPr>
            <a:r>
              <a:rPr lang="cs-CZ" b="1" dirty="0" err="1"/>
              <a:t>Denmark</a:t>
            </a:r>
            <a:r>
              <a:rPr lang="cs-CZ" b="1" dirty="0"/>
              <a:t> = </a:t>
            </a:r>
            <a:r>
              <a:rPr lang="cs-CZ" dirty="0" err="1"/>
              <a:t>negatively</a:t>
            </a:r>
            <a:r>
              <a:rPr lang="cs-CZ" dirty="0"/>
              <a:t> </a:t>
            </a:r>
            <a:r>
              <a:rPr lang="cs-CZ" dirty="0" err="1"/>
              <a:t>tested</a:t>
            </a:r>
            <a:r>
              <a:rPr lang="cs-CZ" dirty="0"/>
              <a:t> </a:t>
            </a:r>
            <a:r>
              <a:rPr lang="cs-CZ" dirty="0" err="1"/>
              <a:t>children</a:t>
            </a:r>
            <a:r>
              <a:rPr lang="cs-CZ" dirty="0"/>
              <a:t>, </a:t>
            </a:r>
            <a:r>
              <a:rPr lang="cs-CZ" dirty="0" err="1"/>
              <a:t>vaccinated</a:t>
            </a:r>
            <a:r>
              <a:rPr lang="cs-CZ" dirty="0"/>
              <a:t> </a:t>
            </a:r>
            <a:r>
              <a:rPr lang="cs-CZ" dirty="0" err="1"/>
              <a:t>children</a:t>
            </a:r>
            <a:r>
              <a:rPr lang="cs-CZ" dirty="0"/>
              <a:t> are </a:t>
            </a:r>
            <a:r>
              <a:rPr lang="cs-CZ" dirty="0" err="1"/>
              <a:t>going</a:t>
            </a:r>
            <a:r>
              <a:rPr lang="cs-CZ" dirty="0"/>
              <a:t> to </a:t>
            </a:r>
            <a:r>
              <a:rPr lang="cs-CZ" dirty="0" err="1"/>
              <a:t>travel</a:t>
            </a:r>
            <a:endParaRPr lang="cs-CZ" dirty="0"/>
          </a:p>
          <a:p>
            <a:pPr marL="0" indent="0" algn="ctr">
              <a:buNone/>
            </a:pPr>
            <a:r>
              <a:rPr lang="cs-CZ" b="1" dirty="0"/>
              <a:t>Portugal </a:t>
            </a:r>
            <a:r>
              <a:rPr lang="cs-CZ" dirty="0"/>
              <a:t>= </a:t>
            </a:r>
            <a:r>
              <a:rPr lang="cs-CZ" dirty="0" err="1"/>
              <a:t>only</a:t>
            </a:r>
            <a:r>
              <a:rPr lang="cs-CZ" dirty="0"/>
              <a:t> </a:t>
            </a:r>
            <a:r>
              <a:rPr lang="cs-CZ" dirty="0" err="1"/>
              <a:t>vaccinated</a:t>
            </a:r>
            <a:r>
              <a:rPr lang="cs-CZ" dirty="0"/>
              <a:t> </a:t>
            </a:r>
            <a:r>
              <a:rPr lang="cs-CZ" dirty="0" err="1"/>
              <a:t>kids</a:t>
            </a:r>
            <a:r>
              <a:rPr lang="cs-CZ" dirty="0"/>
              <a:t> are </a:t>
            </a:r>
            <a:r>
              <a:rPr lang="cs-CZ" dirty="0" err="1"/>
              <a:t>going</a:t>
            </a:r>
            <a:r>
              <a:rPr lang="cs-CZ" dirty="0"/>
              <a:t> to </a:t>
            </a:r>
            <a:r>
              <a:rPr lang="cs-CZ" dirty="0" err="1"/>
              <a:t>travel</a:t>
            </a:r>
            <a:r>
              <a:rPr lang="cs-CZ" dirty="0"/>
              <a:t>, </a:t>
            </a:r>
            <a:r>
              <a:rPr lang="cs-CZ" dirty="0" err="1"/>
              <a:t>they</a:t>
            </a:r>
            <a:r>
              <a:rPr lang="cs-CZ" dirty="0"/>
              <a:t> </a:t>
            </a:r>
            <a:r>
              <a:rPr lang="cs-CZ" dirty="0" err="1"/>
              <a:t>have</a:t>
            </a:r>
            <a:r>
              <a:rPr lang="cs-CZ" dirty="0"/>
              <a:t> to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accommodated</a:t>
            </a:r>
            <a:r>
              <a:rPr lang="cs-CZ" dirty="0"/>
              <a:t> in </a:t>
            </a:r>
            <a:r>
              <a:rPr lang="cs-CZ" dirty="0" err="1"/>
              <a:t>vaccinated</a:t>
            </a:r>
            <a:r>
              <a:rPr lang="cs-CZ" dirty="0"/>
              <a:t> </a:t>
            </a:r>
            <a:r>
              <a:rPr lang="cs-CZ" dirty="0" err="1"/>
              <a:t>families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3266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A0D249-3010-44B8-8108-E44C48FE7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FIRST MOBILITY IN THE CZECH REPUBLIC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8CD3027-AE79-4D55-A63D-FD47DFFE45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9568992" cy="4351338"/>
          </a:xfrm>
        </p:spPr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cs-CZ" b="1" dirty="0"/>
              <a:t>Host </a:t>
            </a:r>
            <a:r>
              <a:rPr lang="cs-CZ" b="1" dirty="0" err="1"/>
              <a:t>families</a:t>
            </a:r>
            <a:r>
              <a:rPr lang="cs-CZ" b="1" dirty="0"/>
              <a:t> – negative </a:t>
            </a:r>
            <a:r>
              <a:rPr lang="cs-CZ" b="1" dirty="0" err="1"/>
              <a:t>tests</a:t>
            </a:r>
            <a:r>
              <a:rPr lang="cs-CZ" b="1" dirty="0"/>
              <a:t>/</a:t>
            </a:r>
            <a:r>
              <a:rPr lang="cs-CZ" b="1" dirty="0" err="1"/>
              <a:t>vaccination</a:t>
            </a:r>
            <a:r>
              <a:rPr lang="cs-CZ" b="1" dirty="0"/>
              <a:t> </a:t>
            </a:r>
            <a:r>
              <a:rPr lang="cs-CZ" b="1" dirty="0" err="1"/>
              <a:t>before</a:t>
            </a:r>
            <a:r>
              <a:rPr lang="cs-CZ" b="1" dirty="0"/>
              <a:t> </a:t>
            </a:r>
            <a:r>
              <a:rPr lang="cs-CZ" b="1" dirty="0" err="1"/>
              <a:t>your</a:t>
            </a:r>
            <a:r>
              <a:rPr lang="cs-CZ" b="1" dirty="0"/>
              <a:t> </a:t>
            </a:r>
            <a:r>
              <a:rPr lang="cs-CZ" b="1" dirty="0" err="1"/>
              <a:t>arrival</a:t>
            </a:r>
            <a:r>
              <a:rPr lang="cs-CZ" b="1" dirty="0"/>
              <a:t> – </a:t>
            </a:r>
            <a:r>
              <a:rPr lang="cs-CZ" b="1" dirty="0" err="1"/>
              <a:t>is</a:t>
            </a:r>
            <a:r>
              <a:rPr lang="cs-CZ" b="1" dirty="0"/>
              <a:t> </a:t>
            </a:r>
            <a:r>
              <a:rPr lang="cs-CZ" b="1" dirty="0" err="1"/>
              <a:t>it</a:t>
            </a:r>
            <a:r>
              <a:rPr lang="cs-CZ" b="1" dirty="0"/>
              <a:t> OK?</a:t>
            </a:r>
          </a:p>
          <a:p>
            <a:pPr algn="ctr">
              <a:buFontTx/>
              <a:buChar char="-"/>
            </a:pPr>
            <a:r>
              <a:rPr lang="cs-CZ" dirty="0" err="1">
                <a:solidFill>
                  <a:srgbClr val="FF0000"/>
                </a:solidFill>
              </a:rPr>
              <a:t>Other</a:t>
            </a:r>
            <a:r>
              <a:rPr lang="cs-CZ" dirty="0">
                <a:solidFill>
                  <a:srgbClr val="FF0000"/>
                </a:solidFill>
              </a:rPr>
              <a:t> </a:t>
            </a:r>
            <a:r>
              <a:rPr lang="cs-CZ" dirty="0" err="1">
                <a:solidFill>
                  <a:srgbClr val="FF0000"/>
                </a:solidFill>
              </a:rPr>
              <a:t>requirements</a:t>
            </a:r>
            <a:r>
              <a:rPr lang="cs-CZ" dirty="0">
                <a:solidFill>
                  <a:srgbClr val="FF0000"/>
                </a:solidFill>
              </a:rPr>
              <a:t>? </a:t>
            </a:r>
          </a:p>
          <a:p>
            <a:pPr marL="0" indent="0" algn="ctr">
              <a:buNone/>
            </a:pPr>
            <a:r>
              <a:rPr lang="cs-CZ" i="1" dirty="0">
                <a:solidFill>
                  <a:srgbClr val="00B050"/>
                </a:solidFill>
              </a:rPr>
              <a:t>Single sex </a:t>
            </a:r>
            <a:r>
              <a:rPr lang="cs-CZ" i="1" dirty="0" err="1">
                <a:solidFill>
                  <a:srgbClr val="00B050"/>
                </a:solidFill>
              </a:rPr>
              <a:t>students</a:t>
            </a:r>
            <a:r>
              <a:rPr lang="cs-CZ" i="1" dirty="0">
                <a:solidFill>
                  <a:srgbClr val="00B050"/>
                </a:solidFill>
              </a:rPr>
              <a:t> = </a:t>
            </a:r>
            <a:r>
              <a:rPr lang="cs-CZ" i="1" dirty="0" err="1">
                <a:solidFill>
                  <a:srgbClr val="00B050"/>
                </a:solidFill>
              </a:rPr>
              <a:t>shared</a:t>
            </a:r>
            <a:r>
              <a:rPr lang="cs-CZ" i="1" dirty="0">
                <a:solidFill>
                  <a:srgbClr val="00B050"/>
                </a:solidFill>
              </a:rPr>
              <a:t> </a:t>
            </a:r>
            <a:r>
              <a:rPr lang="cs-CZ" i="1" dirty="0" err="1">
                <a:solidFill>
                  <a:srgbClr val="00B050"/>
                </a:solidFill>
              </a:rPr>
              <a:t>bedrooms</a:t>
            </a:r>
            <a:r>
              <a:rPr lang="cs-CZ" i="1" dirty="0">
                <a:solidFill>
                  <a:srgbClr val="00B050"/>
                </a:solidFill>
              </a:rPr>
              <a:t> are ok</a:t>
            </a:r>
          </a:p>
          <a:p>
            <a:pPr marL="0" indent="0" algn="ctr">
              <a:buNone/>
            </a:pPr>
            <a:r>
              <a:rPr lang="cs-CZ" i="1" dirty="0">
                <a:solidFill>
                  <a:srgbClr val="00B050"/>
                </a:solidFill>
              </a:rPr>
              <a:t>A boy + a girl </a:t>
            </a:r>
            <a:r>
              <a:rPr lang="cs-CZ" i="1" dirty="0" err="1">
                <a:solidFill>
                  <a:srgbClr val="00B050"/>
                </a:solidFill>
              </a:rPr>
              <a:t>together</a:t>
            </a:r>
            <a:r>
              <a:rPr lang="cs-CZ" i="1" dirty="0">
                <a:solidFill>
                  <a:srgbClr val="00B050"/>
                </a:solidFill>
              </a:rPr>
              <a:t> = no </a:t>
            </a:r>
            <a:r>
              <a:rPr lang="cs-CZ" i="1" dirty="0" err="1">
                <a:solidFill>
                  <a:srgbClr val="00B050"/>
                </a:solidFill>
              </a:rPr>
              <a:t>shared</a:t>
            </a:r>
            <a:r>
              <a:rPr lang="cs-CZ" i="1" dirty="0">
                <a:solidFill>
                  <a:srgbClr val="00B050"/>
                </a:solidFill>
              </a:rPr>
              <a:t> </a:t>
            </a:r>
            <a:r>
              <a:rPr lang="cs-CZ" i="1" dirty="0" err="1">
                <a:solidFill>
                  <a:srgbClr val="00B050"/>
                </a:solidFill>
              </a:rPr>
              <a:t>bedrooms</a:t>
            </a:r>
            <a:r>
              <a:rPr lang="cs-CZ" i="1" dirty="0">
                <a:solidFill>
                  <a:srgbClr val="00B050"/>
                </a:solidFill>
              </a:rPr>
              <a:t>?</a:t>
            </a:r>
          </a:p>
          <a:p>
            <a:pPr marL="0" indent="0" algn="ctr">
              <a:buNone/>
            </a:pPr>
            <a:r>
              <a:rPr lang="cs-CZ" dirty="0"/>
              <a:t>Host </a:t>
            </a:r>
            <a:r>
              <a:rPr lang="cs-CZ" dirty="0" err="1"/>
              <a:t>families</a:t>
            </a:r>
            <a:r>
              <a:rPr lang="cs-CZ" dirty="0"/>
              <a:t> are </a:t>
            </a:r>
            <a:r>
              <a:rPr lang="cs-CZ" dirty="0" err="1"/>
              <a:t>providing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students</a:t>
            </a:r>
            <a:r>
              <a:rPr lang="cs-CZ" dirty="0"/>
              <a:t> 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food (</a:t>
            </a:r>
            <a:r>
              <a:rPr lang="cs-CZ" dirty="0" err="1"/>
              <a:t>breakfast</a:t>
            </a:r>
            <a:r>
              <a:rPr lang="cs-CZ" dirty="0"/>
              <a:t>, 2 </a:t>
            </a:r>
            <a:r>
              <a:rPr lang="cs-CZ" dirty="0" err="1"/>
              <a:t>snacks</a:t>
            </a:r>
            <a:r>
              <a:rPr lang="cs-CZ" dirty="0"/>
              <a:t>, </a:t>
            </a:r>
            <a:r>
              <a:rPr lang="cs-CZ" dirty="0" err="1"/>
              <a:t>lunches</a:t>
            </a:r>
            <a:r>
              <a:rPr lang="cs-CZ" dirty="0"/>
              <a:t>, </a:t>
            </a:r>
            <a:r>
              <a:rPr lang="cs-CZ" dirty="0" err="1"/>
              <a:t>dinner</a:t>
            </a:r>
            <a:r>
              <a:rPr lang="cs-CZ" dirty="0"/>
              <a:t>) + </a:t>
            </a:r>
            <a:r>
              <a:rPr lang="cs-CZ" dirty="0" err="1"/>
              <a:t>offer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lift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foreign</a:t>
            </a:r>
            <a:r>
              <a:rPr lang="cs-CZ" dirty="0"/>
              <a:t> student to </a:t>
            </a:r>
            <a:r>
              <a:rPr lang="cs-CZ" dirty="0" err="1"/>
              <a:t>school</a:t>
            </a:r>
            <a:r>
              <a:rPr lang="cs-CZ" dirty="0"/>
              <a:t> and </a:t>
            </a:r>
            <a:r>
              <a:rPr lang="cs-CZ" dirty="0" err="1"/>
              <a:t>back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free (</a:t>
            </a:r>
            <a:r>
              <a:rPr lang="cs-CZ" dirty="0" err="1"/>
              <a:t>or</a:t>
            </a:r>
            <a:r>
              <a:rPr lang="cs-CZ" dirty="0"/>
              <a:t> </a:t>
            </a:r>
            <a:r>
              <a:rPr lang="cs-CZ" dirty="0" err="1"/>
              <a:t>pays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tickets</a:t>
            </a:r>
            <a:r>
              <a:rPr lang="cs-CZ" dirty="0"/>
              <a:t>)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372547A-D0BD-454E-A849-A3D10B9E9D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174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A0D249-3010-44B8-8108-E44C48FE7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FIRST MOBILITY IN THE CZECH REPUBLIC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8CD3027-AE79-4D55-A63D-FD47DFFE45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cs-CZ" dirty="0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F372547A-D0BD-454E-A849-A3D10B9E9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047" y="1825625"/>
            <a:ext cx="10844753" cy="43513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cs-CZ" i="1" dirty="0" err="1">
                <a:solidFill>
                  <a:srgbClr val="002060"/>
                </a:solidFill>
              </a:rPr>
              <a:t>How</a:t>
            </a:r>
            <a:r>
              <a:rPr lang="cs-CZ" i="1" dirty="0">
                <a:solidFill>
                  <a:srgbClr val="002060"/>
                </a:solidFill>
              </a:rPr>
              <a:t> are </a:t>
            </a:r>
            <a:r>
              <a:rPr lang="cs-CZ" i="1" dirty="0" err="1">
                <a:solidFill>
                  <a:srgbClr val="002060"/>
                </a:solidFill>
              </a:rPr>
              <a:t>the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families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going</a:t>
            </a:r>
            <a:r>
              <a:rPr lang="cs-CZ" i="1" dirty="0">
                <a:solidFill>
                  <a:srgbClr val="002060"/>
                </a:solidFill>
              </a:rPr>
              <a:t> to </a:t>
            </a:r>
            <a:r>
              <a:rPr lang="cs-CZ" i="1" dirty="0" err="1">
                <a:solidFill>
                  <a:srgbClr val="002060"/>
                </a:solidFill>
              </a:rPr>
              <a:t>get</a:t>
            </a:r>
            <a:r>
              <a:rPr lang="cs-CZ" i="1" dirty="0">
                <a:solidFill>
                  <a:srgbClr val="002060"/>
                </a:solidFill>
              </a:rPr>
              <a:t> in </a:t>
            </a:r>
            <a:r>
              <a:rPr lang="cs-CZ" i="1" dirty="0" err="1">
                <a:solidFill>
                  <a:srgbClr val="002060"/>
                </a:solidFill>
              </a:rPr>
              <a:t>touch</a:t>
            </a:r>
            <a:r>
              <a:rPr lang="cs-CZ" i="1" dirty="0">
                <a:solidFill>
                  <a:srgbClr val="002060"/>
                </a:solidFill>
              </a:rPr>
              <a:t> in </a:t>
            </a:r>
            <a:r>
              <a:rPr lang="cs-CZ" i="1" dirty="0" err="1">
                <a:solidFill>
                  <a:srgbClr val="002060"/>
                </a:solidFill>
              </a:rPr>
              <a:t>advance</a:t>
            </a:r>
            <a:r>
              <a:rPr lang="cs-CZ" i="1" dirty="0">
                <a:solidFill>
                  <a:srgbClr val="002060"/>
                </a:solidFill>
              </a:rPr>
              <a:t>? </a:t>
            </a:r>
          </a:p>
          <a:p>
            <a:pPr algn="ctr">
              <a:buFontTx/>
              <a:buChar char="-"/>
            </a:pPr>
            <a:r>
              <a:rPr lang="cs-CZ" i="1" dirty="0" err="1">
                <a:solidFill>
                  <a:srgbClr val="002060"/>
                </a:solidFill>
              </a:rPr>
              <a:t>Sharing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the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lists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of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students</a:t>
            </a:r>
            <a:r>
              <a:rPr lang="cs-CZ" i="1" dirty="0">
                <a:solidFill>
                  <a:srgbClr val="002060"/>
                </a:solidFill>
              </a:rPr>
              <a:t> on </a:t>
            </a:r>
            <a:r>
              <a:rPr lang="cs-CZ" i="1" dirty="0" err="1">
                <a:solidFill>
                  <a:srgbClr val="002060"/>
                </a:solidFill>
              </a:rPr>
              <a:t>google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disc</a:t>
            </a:r>
            <a:r>
              <a:rPr lang="cs-CZ" i="1" dirty="0">
                <a:solidFill>
                  <a:srgbClr val="002060"/>
                </a:solidFill>
              </a:rPr>
              <a:t> + </a:t>
            </a:r>
            <a:r>
              <a:rPr lang="cs-CZ" i="1" dirty="0" err="1">
                <a:solidFill>
                  <a:srgbClr val="002060"/>
                </a:solidFill>
              </a:rPr>
              <a:t>their</a:t>
            </a:r>
            <a:r>
              <a:rPr lang="cs-CZ" i="1" dirty="0">
                <a:solidFill>
                  <a:srgbClr val="002060"/>
                </a:solidFill>
              </a:rPr>
              <a:t> e-mail </a:t>
            </a:r>
            <a:r>
              <a:rPr lang="cs-CZ" i="1" dirty="0" err="1">
                <a:solidFill>
                  <a:srgbClr val="002060"/>
                </a:solidFill>
              </a:rPr>
              <a:t>addresses</a:t>
            </a:r>
            <a:endParaRPr lang="cs-CZ" i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cs-CZ" i="1" dirty="0">
                <a:solidFill>
                  <a:srgbClr val="002060"/>
                </a:solidFill>
              </a:rPr>
              <a:t>- </a:t>
            </a:r>
            <a:r>
              <a:rPr lang="cs-CZ" i="1" dirty="0" err="1">
                <a:solidFill>
                  <a:srgbClr val="002060"/>
                </a:solidFill>
              </a:rPr>
              <a:t>Videoconference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among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the</a:t>
            </a:r>
            <a:r>
              <a:rPr lang="cs-CZ" i="1" dirty="0">
                <a:solidFill>
                  <a:srgbClr val="002060"/>
                </a:solidFill>
              </a:rPr>
              <a:t> </a:t>
            </a:r>
            <a:r>
              <a:rPr lang="cs-CZ" i="1" dirty="0" err="1">
                <a:solidFill>
                  <a:srgbClr val="002060"/>
                </a:solidFill>
              </a:rPr>
              <a:t>students</a:t>
            </a:r>
            <a:r>
              <a:rPr lang="cs-CZ" i="1" dirty="0">
                <a:solidFill>
                  <a:srgbClr val="002060"/>
                </a:solidFill>
              </a:rPr>
              <a:t>? </a:t>
            </a:r>
            <a:r>
              <a:rPr lang="cs-CZ" i="1" dirty="0" err="1">
                <a:solidFill>
                  <a:srgbClr val="002060"/>
                </a:solidFill>
              </a:rPr>
              <a:t>When</a:t>
            </a:r>
            <a:r>
              <a:rPr lang="cs-CZ" i="1" dirty="0">
                <a:solidFill>
                  <a:srgbClr val="002060"/>
                </a:solidFill>
              </a:rPr>
              <a:t>?</a:t>
            </a:r>
          </a:p>
          <a:p>
            <a:pPr marL="0" indent="0" algn="ctr">
              <a:buNone/>
            </a:pPr>
            <a:r>
              <a:rPr lang="cs-CZ" dirty="0"/>
              <a:t>COSTS:</a:t>
            </a:r>
          </a:p>
          <a:p>
            <a:pPr marL="0" indent="0" algn="ctr">
              <a:buNone/>
            </a:pPr>
            <a:r>
              <a:rPr lang="cs-CZ" dirty="0"/>
              <a:t>1.The host country </a:t>
            </a:r>
            <a:r>
              <a:rPr lang="cs-CZ" dirty="0" err="1"/>
              <a:t>creates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programme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mobility in </a:t>
            </a:r>
            <a:r>
              <a:rPr lang="cs-CZ" dirty="0" err="1"/>
              <a:t>advance</a:t>
            </a:r>
            <a:r>
              <a:rPr lang="cs-CZ" dirty="0"/>
              <a:t> (</a:t>
            </a:r>
            <a:r>
              <a:rPr lang="cs-CZ" dirty="0" err="1"/>
              <a:t>with</a:t>
            </a:r>
            <a:r>
              <a:rPr lang="cs-CZ" dirty="0"/>
              <a:t>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prices</a:t>
            </a:r>
            <a:r>
              <a:rPr lang="cs-CZ" dirty="0"/>
              <a:t> </a:t>
            </a:r>
            <a:r>
              <a:rPr lang="cs-CZ" dirty="0" err="1"/>
              <a:t>stated</a:t>
            </a:r>
            <a:r>
              <a:rPr lang="cs-CZ" dirty="0"/>
              <a:t> – </a:t>
            </a:r>
            <a:r>
              <a:rPr lang="cs-CZ" dirty="0" err="1"/>
              <a:t>e.g</a:t>
            </a:r>
            <a:r>
              <a:rPr lang="cs-CZ" dirty="0"/>
              <a:t>. </a:t>
            </a:r>
            <a:r>
              <a:rPr lang="cs-CZ" dirty="0" err="1"/>
              <a:t>fees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tickets</a:t>
            </a:r>
            <a:r>
              <a:rPr lang="cs-CZ" dirty="0"/>
              <a:t>, </a:t>
            </a:r>
            <a:r>
              <a:rPr lang="cs-CZ" dirty="0" err="1"/>
              <a:t>other</a:t>
            </a:r>
            <a:r>
              <a:rPr lang="cs-CZ" dirty="0"/>
              <a:t> </a:t>
            </a:r>
            <a:r>
              <a:rPr lang="cs-CZ" dirty="0" err="1"/>
              <a:t>travelling</a:t>
            </a:r>
            <a:r>
              <a:rPr lang="cs-CZ" dirty="0"/>
              <a:t> </a:t>
            </a:r>
            <a:r>
              <a:rPr lang="cs-CZ" dirty="0" err="1"/>
              <a:t>expenses</a:t>
            </a:r>
            <a:r>
              <a:rPr lang="cs-CZ" dirty="0"/>
              <a:t> </a:t>
            </a:r>
            <a:r>
              <a:rPr lang="cs-CZ" dirty="0" err="1"/>
              <a:t>etc</a:t>
            </a:r>
            <a:r>
              <a:rPr lang="cs-CZ" dirty="0"/>
              <a:t>.)</a:t>
            </a:r>
          </a:p>
          <a:p>
            <a:pPr marL="0" indent="0" algn="ctr">
              <a:buNone/>
            </a:pPr>
            <a:r>
              <a:rPr lang="cs-CZ" dirty="0"/>
              <a:t>2. </a:t>
            </a:r>
            <a:r>
              <a:rPr lang="cs-CZ" dirty="0" err="1"/>
              <a:t>Every</a:t>
            </a:r>
            <a:r>
              <a:rPr lang="cs-CZ" dirty="0"/>
              <a:t> country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paying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their</a:t>
            </a:r>
            <a:r>
              <a:rPr lang="cs-CZ" dirty="0"/>
              <a:t> </a:t>
            </a:r>
            <a:r>
              <a:rPr lang="cs-CZ" dirty="0" err="1"/>
              <a:t>travelling</a:t>
            </a:r>
            <a:r>
              <a:rPr lang="cs-CZ" dirty="0"/>
              <a:t> </a:t>
            </a:r>
            <a:r>
              <a:rPr lang="cs-CZ" dirty="0" err="1"/>
              <a:t>expenses</a:t>
            </a:r>
            <a:r>
              <a:rPr lang="cs-CZ" dirty="0"/>
              <a:t> (</a:t>
            </a:r>
            <a:r>
              <a:rPr lang="cs-CZ" dirty="0" err="1"/>
              <a:t>children</a:t>
            </a:r>
            <a:r>
              <a:rPr lang="cs-CZ" dirty="0"/>
              <a:t> + </a:t>
            </a:r>
            <a:r>
              <a:rPr lang="cs-CZ" dirty="0" err="1"/>
              <a:t>teachers</a:t>
            </a:r>
            <a:r>
              <a:rPr lang="cs-CZ" dirty="0"/>
              <a:t>)</a:t>
            </a:r>
          </a:p>
          <a:p>
            <a:pPr marL="0" indent="0" algn="ctr">
              <a:buNone/>
            </a:pPr>
            <a:r>
              <a:rPr lang="cs-CZ" dirty="0"/>
              <a:t>3. </a:t>
            </a:r>
            <a:r>
              <a:rPr lang="cs-CZ" dirty="0" err="1"/>
              <a:t>The</a:t>
            </a:r>
            <a:r>
              <a:rPr lang="cs-CZ" dirty="0"/>
              <a:t> host country </a:t>
            </a:r>
            <a:r>
              <a:rPr lang="cs-CZ" dirty="0" err="1"/>
              <a:t>will</a:t>
            </a:r>
            <a:r>
              <a:rPr lang="cs-CZ" dirty="0"/>
              <a:t> </a:t>
            </a:r>
            <a:r>
              <a:rPr lang="cs-CZ" dirty="0" err="1"/>
              <a:t>provide</a:t>
            </a:r>
            <a:r>
              <a:rPr lang="cs-CZ" dirty="0"/>
              <a:t> </a:t>
            </a:r>
            <a:r>
              <a:rPr lang="cs-CZ" dirty="0" err="1"/>
              <a:t>one</a:t>
            </a:r>
            <a:r>
              <a:rPr lang="cs-CZ" dirty="0"/>
              <a:t> lunch </a:t>
            </a:r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teachers</a:t>
            </a:r>
            <a:r>
              <a:rPr lang="cs-CZ" dirty="0"/>
              <a:t> </a:t>
            </a:r>
            <a:r>
              <a:rPr lang="cs-CZ" dirty="0" err="1"/>
              <a:t>for</a:t>
            </a:r>
            <a:r>
              <a:rPr lang="cs-CZ" dirty="0"/>
              <a:t> free?</a:t>
            </a:r>
          </a:p>
        </p:txBody>
      </p:sp>
    </p:spTree>
    <p:extLst>
      <p:ext uri="{BB962C8B-B14F-4D97-AF65-F5344CB8AC3E}">
        <p14:creationId xmlns:p14="http://schemas.microsoft.com/office/powerpoint/2010/main" val="629464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6B2584-0340-4EE2-8F0A-E4BDB5C89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34017"/>
          </a:xfrm>
        </p:spPr>
        <p:txBody>
          <a:bodyPr/>
          <a:lstStyle/>
          <a:p>
            <a:pPr algn="ctr"/>
            <a:r>
              <a:rPr lang="cs-CZ" dirty="0"/>
              <a:t> </a:t>
            </a:r>
            <a:r>
              <a:rPr lang="cs-CZ" dirty="0" err="1"/>
              <a:t>Any</a:t>
            </a:r>
            <a:r>
              <a:rPr lang="cs-CZ" dirty="0"/>
              <a:t> </a:t>
            </a:r>
            <a:r>
              <a:rPr lang="cs-CZ" dirty="0" err="1"/>
              <a:t>problems</a:t>
            </a:r>
            <a:r>
              <a:rPr lang="cs-CZ" dirty="0"/>
              <a:t>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65FBF28-7C0A-47EA-8941-8CF40E501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5719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400" dirty="0"/>
              <a:t>Interim report</a:t>
            </a:r>
          </a:p>
        </p:txBody>
      </p:sp>
    </p:spTree>
    <p:extLst>
      <p:ext uri="{BB962C8B-B14F-4D97-AF65-F5344CB8AC3E}">
        <p14:creationId xmlns:p14="http://schemas.microsoft.com/office/powerpoint/2010/main" val="341946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46FC0D-01AF-495D-BD69-87072DD94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C3: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importance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green </a:t>
            </a:r>
            <a:r>
              <a:rPr lang="cs-CZ" dirty="0" err="1"/>
              <a:t>areas</a:t>
            </a:r>
            <a:r>
              <a:rPr lang="cs-CZ" dirty="0"/>
              <a:t> in </a:t>
            </a:r>
            <a:r>
              <a:rPr lang="cs-CZ" dirty="0" err="1"/>
              <a:t>urban</a:t>
            </a:r>
            <a:r>
              <a:rPr lang="cs-CZ" dirty="0"/>
              <a:t> </a:t>
            </a:r>
            <a:r>
              <a:rPr lang="cs-CZ" dirty="0" err="1"/>
              <a:t>setting</a:t>
            </a:r>
            <a:endParaRPr lang="cs-CZ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F7FA3E51-10E1-4FC6-B936-8E90EEDD4C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964159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err="1"/>
              <a:t>Each</a:t>
            </a:r>
            <a:r>
              <a:rPr lang="cs-CZ" dirty="0"/>
              <a:t> country </a:t>
            </a:r>
            <a:r>
              <a:rPr lang="cs-CZ" dirty="0" err="1"/>
              <a:t>should</a:t>
            </a:r>
            <a:r>
              <a:rPr lang="cs-CZ" dirty="0"/>
              <a:t> </a:t>
            </a:r>
            <a:r>
              <a:rPr lang="cs-CZ" dirty="0" err="1"/>
              <a:t>prepare</a:t>
            </a:r>
            <a:r>
              <a:rPr lang="cs-CZ" dirty="0"/>
              <a:t> a </a:t>
            </a:r>
            <a:r>
              <a:rPr lang="cs-CZ" dirty="0" err="1"/>
              <a:t>powerpoint</a:t>
            </a:r>
            <a:r>
              <a:rPr lang="cs-CZ" dirty="0"/>
              <a:t> </a:t>
            </a:r>
            <a:r>
              <a:rPr lang="cs-CZ" dirty="0" err="1"/>
              <a:t>presentation</a:t>
            </a:r>
            <a:r>
              <a:rPr lang="cs-CZ" dirty="0"/>
              <a:t> </a:t>
            </a:r>
            <a:r>
              <a:rPr lang="cs-CZ" dirty="0" err="1"/>
              <a:t>about</a:t>
            </a:r>
            <a:r>
              <a:rPr lang="cs-CZ" dirty="0"/>
              <a:t>: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sz="2000" dirty="0" err="1"/>
              <a:t>results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reasearch</a:t>
            </a:r>
            <a:r>
              <a:rPr lang="cs-CZ" sz="2000" dirty="0"/>
              <a:t> </a:t>
            </a:r>
            <a:r>
              <a:rPr lang="cs-CZ" sz="2000" dirty="0" err="1"/>
              <a:t>connected</a:t>
            </a:r>
            <a:r>
              <a:rPr lang="cs-CZ" sz="2000" dirty="0"/>
              <a:t> </a:t>
            </a:r>
            <a:r>
              <a:rPr lang="cs-CZ" sz="2000" dirty="0" err="1"/>
              <a:t>with</a:t>
            </a:r>
            <a:r>
              <a:rPr lang="cs-CZ" sz="2000" dirty="0"/>
              <a:t> </a:t>
            </a:r>
            <a:r>
              <a:rPr lang="cs-CZ" sz="2000" dirty="0" err="1"/>
              <a:t>this</a:t>
            </a:r>
            <a:r>
              <a:rPr lang="cs-CZ" sz="2000" dirty="0"/>
              <a:t> </a:t>
            </a:r>
            <a:r>
              <a:rPr lang="cs-CZ" sz="2000" dirty="0" err="1"/>
              <a:t>topic</a:t>
            </a:r>
            <a:endParaRPr lang="cs-CZ" sz="2000" dirty="0"/>
          </a:p>
          <a:p>
            <a:pPr>
              <a:buFontTx/>
              <a:buChar char="-"/>
            </a:pPr>
            <a:endParaRPr lang="cs-CZ" sz="2000" dirty="0"/>
          </a:p>
          <a:p>
            <a:pPr>
              <a:buFontTx/>
              <a:buChar char="-"/>
            </a:pPr>
            <a:r>
              <a:rPr lang="cs-CZ" sz="2000" dirty="0" err="1"/>
              <a:t>mapping</a:t>
            </a:r>
            <a:r>
              <a:rPr lang="cs-CZ" sz="2000" dirty="0"/>
              <a:t> green </a:t>
            </a:r>
            <a:r>
              <a:rPr lang="cs-CZ" sz="2000" dirty="0" err="1"/>
              <a:t>spaces</a:t>
            </a:r>
            <a:r>
              <a:rPr lang="cs-CZ" sz="2000" dirty="0"/>
              <a:t> in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surroundings</a:t>
            </a:r>
            <a:endParaRPr lang="cs-CZ" sz="2000" dirty="0"/>
          </a:p>
          <a:p>
            <a:pPr>
              <a:buFontTx/>
              <a:buChar char="-"/>
            </a:pPr>
            <a:endParaRPr lang="cs-CZ" sz="2000" dirty="0"/>
          </a:p>
          <a:p>
            <a:pPr>
              <a:buFontTx/>
              <a:buChar char="-"/>
            </a:pPr>
            <a:r>
              <a:rPr lang="cs-CZ" sz="2000" dirty="0" err="1"/>
              <a:t>proposals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improvement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>
              <a:buFontTx/>
              <a:buChar char="-"/>
            </a:pPr>
            <a:r>
              <a:rPr lang="cs-CZ" sz="2000" dirty="0" err="1"/>
              <a:t>documenting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proces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revitalisation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a place in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dirty="0" err="1"/>
              <a:t>school</a:t>
            </a:r>
            <a:r>
              <a:rPr lang="cs-CZ" sz="2000" dirty="0"/>
              <a:t>/</a:t>
            </a:r>
            <a:r>
              <a:rPr lang="cs-CZ" sz="2000" dirty="0" err="1"/>
              <a:t>surroundings</a:t>
            </a:r>
            <a:r>
              <a:rPr lang="cs-CZ" sz="2000" dirty="0"/>
              <a:t> (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real</a:t>
            </a:r>
            <a:r>
              <a:rPr lang="cs-CZ" sz="2000" dirty="0"/>
              <a:t> </a:t>
            </a:r>
            <a:r>
              <a:rPr lang="cs-CZ" sz="2000" dirty="0" err="1"/>
              <a:t>work</a:t>
            </a:r>
            <a:r>
              <a:rPr lang="cs-CZ" sz="2000" dirty="0"/>
              <a:t>)</a:t>
            </a:r>
          </a:p>
          <a:p>
            <a:pPr>
              <a:buFontTx/>
              <a:buChar char="-"/>
            </a:pPr>
            <a:endParaRPr lang="cs-CZ" sz="2000" dirty="0"/>
          </a:p>
          <a:p>
            <a:pPr marL="0" indent="0">
              <a:buNone/>
            </a:pPr>
            <a:r>
              <a:rPr lang="cs-CZ" dirty="0" err="1"/>
              <a:t>After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we</a:t>
            </a:r>
            <a:r>
              <a:rPr lang="cs-CZ" dirty="0"/>
              <a:t> </a:t>
            </a:r>
            <a:r>
              <a:rPr lang="cs-CZ" dirty="0" err="1"/>
              <a:t>should</a:t>
            </a:r>
            <a:r>
              <a:rPr lang="cs-CZ" dirty="0"/>
              <a:t> </a:t>
            </a:r>
            <a:r>
              <a:rPr lang="cs-CZ" dirty="0" err="1"/>
              <a:t>discuss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presentations</a:t>
            </a:r>
            <a:r>
              <a:rPr lang="cs-CZ" dirty="0"/>
              <a:t> </a:t>
            </a:r>
            <a:r>
              <a:rPr lang="cs-CZ" dirty="0" err="1"/>
              <a:t>during</a:t>
            </a:r>
            <a:r>
              <a:rPr lang="cs-CZ" dirty="0"/>
              <a:t> a </a:t>
            </a:r>
            <a:r>
              <a:rPr lang="cs-CZ" dirty="0" err="1"/>
              <a:t>videoconference</a:t>
            </a:r>
            <a:r>
              <a:rPr lang="cs-CZ" dirty="0"/>
              <a:t> </a:t>
            </a:r>
            <a:r>
              <a:rPr lang="cs-CZ" dirty="0" err="1"/>
              <a:t>among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students</a:t>
            </a:r>
            <a:r>
              <a:rPr lang="cs-CZ" dirty="0"/>
              <a:t> (2 </a:t>
            </a:r>
            <a:r>
              <a:rPr lang="cs-CZ" dirty="0" err="1"/>
              <a:t>countries</a:t>
            </a:r>
            <a:r>
              <a:rPr lang="cs-CZ" dirty="0"/>
              <a:t> </a:t>
            </a:r>
            <a:r>
              <a:rPr lang="cs-CZ" dirty="0" err="1"/>
              <a:t>together</a:t>
            </a:r>
            <a:r>
              <a:rPr lang="cs-CZ" dirty="0"/>
              <a:t> </a:t>
            </a:r>
            <a:r>
              <a:rPr lang="cs-CZ" dirty="0" err="1"/>
              <a:t>again</a:t>
            </a:r>
            <a:r>
              <a:rPr lang="cs-CZ" dirty="0"/>
              <a:t>).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2A1572BC-A090-4558-B17A-4983CA2A4EB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24999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FFBE7D-6825-4803-9FB5-7003256031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cs-CZ"/>
            </a:br>
            <a:br>
              <a:rPr lang="cs-CZ"/>
            </a:br>
            <a:br>
              <a:rPr lang="cs-CZ"/>
            </a:br>
            <a:r>
              <a:rPr lang="cs-CZ"/>
              <a:t>OUR NEXT</a:t>
            </a:r>
            <a:br>
              <a:rPr lang="cs-CZ"/>
            </a:br>
            <a:r>
              <a:rPr lang="cs-CZ"/>
              <a:t>VIDEOCONFERENCE??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1E2F43C-73DC-49E2-A3D8-335596E589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6861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</TotalTime>
  <Words>451</Words>
  <Application>Microsoft Office PowerPoint</Application>
  <PresentationFormat>Širokoúhlá obrazovka</PresentationFormat>
  <Paragraphs>58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Videoconference_teachers_October 21, 2021</vt:lpstr>
      <vt:lpstr>Extension of the project</vt:lpstr>
      <vt:lpstr>MOBILITIES AFTER EXTENSION? 5 pupils + 2 teachers</vt:lpstr>
      <vt:lpstr>Prezentace aplikace PowerPoint</vt:lpstr>
      <vt:lpstr>FIRST MOBILITY IN THE CZECH REPUBLIC </vt:lpstr>
      <vt:lpstr>FIRST MOBILITY IN THE CZECH REPUBLIC </vt:lpstr>
      <vt:lpstr> Any problems?</vt:lpstr>
      <vt:lpstr>C3: The importance of green areas in urban setting</vt:lpstr>
      <vt:lpstr>   OUR NEXT VIDEOCONFERENCE??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Romana</dc:creator>
  <cp:lastModifiedBy>Přikrylová Romana</cp:lastModifiedBy>
  <cp:revision>31</cp:revision>
  <dcterms:created xsi:type="dcterms:W3CDTF">2021-09-19T14:50:01Z</dcterms:created>
  <dcterms:modified xsi:type="dcterms:W3CDTF">2021-10-21T11:51:46Z</dcterms:modified>
</cp:coreProperties>
</file>